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ink/ink1.xml" ContentType="application/inkml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8"/>
  </p:notesMasterIdLst>
  <p:sldIdLst>
    <p:sldId id="256" r:id="rId2"/>
    <p:sldId id="258" r:id="rId3"/>
    <p:sldId id="260" r:id="rId4"/>
    <p:sldId id="264" r:id="rId5"/>
    <p:sldId id="265" r:id="rId6"/>
    <p:sldId id="266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AB53F4-FBB8-4264-A8F0-BF24BF0197AD}" v="16" dt="2022-02-14T20:15:16.4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4" autoAdjust="0"/>
    <p:restoredTop sz="96327"/>
  </p:normalViewPr>
  <p:slideViewPr>
    <p:cSldViewPr snapToGrid="0" snapToObjects="1">
      <p:cViewPr varScale="1">
        <p:scale>
          <a:sx n="85" d="100"/>
          <a:sy n="85" d="100"/>
        </p:scale>
        <p:origin x="48" y="4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hrin" userId="347bf7156268e656" providerId="LiveId" clId="{21AB53F4-FBB8-4264-A8F0-BF24BF0197AD}"/>
    <pc:docChg chg="custSel modSld">
      <pc:chgData name="Kathrin" userId="347bf7156268e656" providerId="LiveId" clId="{21AB53F4-FBB8-4264-A8F0-BF24BF0197AD}" dt="2022-02-14T20:15:16.478" v="14"/>
      <pc:docMkLst>
        <pc:docMk/>
      </pc:docMkLst>
      <pc:sldChg chg="addSp delSp modSp modTransition modAnim">
        <pc:chgData name="Kathrin" userId="347bf7156268e656" providerId="LiveId" clId="{21AB53F4-FBB8-4264-A8F0-BF24BF0197AD}" dt="2022-02-14T20:15:16.478" v="14"/>
        <pc:sldMkLst>
          <pc:docMk/>
          <pc:sldMk cId="3186036202" sldId="258"/>
        </pc:sldMkLst>
        <pc:picChg chg="del">
          <ac:chgData name="Kathrin" userId="347bf7156268e656" providerId="LiveId" clId="{21AB53F4-FBB8-4264-A8F0-BF24BF0197AD}" dt="2022-02-14T20:12:12.544" v="13"/>
          <ac:picMkLst>
            <pc:docMk/>
            <pc:sldMk cId="3186036202" sldId="258"/>
            <ac:picMk id="8" creationId="{A52754C0-1536-430E-BCEA-2C998074C61D}"/>
          </ac:picMkLst>
        </pc:picChg>
        <pc:picChg chg="add mod">
          <ac:chgData name="Kathrin" userId="347bf7156268e656" providerId="LiveId" clId="{21AB53F4-FBB8-4264-A8F0-BF24BF0197AD}" dt="2022-02-14T20:15:16.478" v="14"/>
          <ac:picMkLst>
            <pc:docMk/>
            <pc:sldMk cId="3186036202" sldId="258"/>
            <ac:picMk id="9" creationId="{ED895B2E-9F9F-4B0C-9079-F034B6433059}"/>
          </ac:picMkLst>
        </pc:picChg>
      </pc:sldChg>
      <pc:sldChg chg="addSp delSp modSp mod modTransition delAnim modAnim">
        <pc:chgData name="Kathrin" userId="347bf7156268e656" providerId="LiveId" clId="{21AB53F4-FBB8-4264-A8F0-BF24BF0197AD}" dt="2022-02-14T19:58:16.090" v="12"/>
        <pc:sldMkLst>
          <pc:docMk/>
          <pc:sldMk cId="4021692277" sldId="264"/>
        </pc:sldMkLst>
        <pc:picChg chg="add del mod">
          <ac:chgData name="Kathrin" userId="347bf7156268e656" providerId="LiveId" clId="{21AB53F4-FBB8-4264-A8F0-BF24BF0197AD}" dt="2022-02-14T19:47:02.765" v="3"/>
          <ac:picMkLst>
            <pc:docMk/>
            <pc:sldMk cId="4021692277" sldId="264"/>
            <ac:picMk id="5" creationId="{F2C2E519-405D-4A5B-B2D8-2E2D4369A66F}"/>
          </ac:picMkLst>
        </pc:picChg>
        <pc:picChg chg="add del mod">
          <ac:chgData name="Kathrin" userId="347bf7156268e656" providerId="LiveId" clId="{21AB53F4-FBB8-4264-A8F0-BF24BF0197AD}" dt="2022-02-14T19:47:56.350" v="5"/>
          <ac:picMkLst>
            <pc:docMk/>
            <pc:sldMk cId="4021692277" sldId="264"/>
            <ac:picMk id="6" creationId="{69A29806-618B-4D0F-9C1F-F71E3ABA05E2}"/>
          </ac:picMkLst>
        </pc:picChg>
        <pc:picChg chg="add del mod">
          <ac:chgData name="Kathrin" userId="347bf7156268e656" providerId="LiveId" clId="{21AB53F4-FBB8-4264-A8F0-BF24BF0197AD}" dt="2022-02-14T19:48:11.891" v="7"/>
          <ac:picMkLst>
            <pc:docMk/>
            <pc:sldMk cId="4021692277" sldId="264"/>
            <ac:picMk id="7" creationId="{5437B7FC-D27D-4AB2-8C50-06E33E2A5189}"/>
          </ac:picMkLst>
        </pc:picChg>
        <pc:picChg chg="add del mod">
          <ac:chgData name="Kathrin" userId="347bf7156268e656" providerId="LiveId" clId="{21AB53F4-FBB8-4264-A8F0-BF24BF0197AD}" dt="2022-02-14T19:49:20.444" v="9"/>
          <ac:picMkLst>
            <pc:docMk/>
            <pc:sldMk cId="4021692277" sldId="264"/>
            <ac:picMk id="8" creationId="{49E6851F-A87E-4F4C-939C-F26851F0F722}"/>
          </ac:picMkLst>
        </pc:picChg>
        <pc:picChg chg="add del mod">
          <ac:chgData name="Kathrin" userId="347bf7156268e656" providerId="LiveId" clId="{21AB53F4-FBB8-4264-A8F0-BF24BF0197AD}" dt="2022-02-14T19:52:58.493" v="11"/>
          <ac:picMkLst>
            <pc:docMk/>
            <pc:sldMk cId="4021692277" sldId="264"/>
            <ac:picMk id="9" creationId="{C0454EAF-56F9-4F23-80EF-8E9C6602AB55}"/>
          </ac:picMkLst>
        </pc:picChg>
        <pc:picChg chg="add mod">
          <ac:chgData name="Kathrin" userId="347bf7156268e656" providerId="LiveId" clId="{21AB53F4-FBB8-4264-A8F0-BF24BF0197AD}" dt="2022-02-14T19:58:16.090" v="12"/>
          <ac:picMkLst>
            <pc:docMk/>
            <pc:sldMk cId="4021692277" sldId="264"/>
            <ac:picMk id="10" creationId="{430665FD-7260-46A1-9FCE-B352C7C82451}"/>
          </ac:picMkLst>
        </pc:picChg>
        <pc:picChg chg="del">
          <ac:chgData name="Kathrin" userId="347bf7156268e656" providerId="LiveId" clId="{21AB53F4-FBB8-4264-A8F0-BF24BF0197AD}" dt="2022-02-14T19:45:12.193" v="0" actId="478"/>
          <ac:picMkLst>
            <pc:docMk/>
            <pc:sldMk cId="4021692277" sldId="264"/>
            <ac:picMk id="11" creationId="{4A8CFEDE-8E4C-4C74-965E-0D539B524D41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2T08:35:09.34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52,'2'-1,"0"1,0-1,0 0,0 1,0-1,0 0,0 0,3-3,2 0,8-3,0 1,0 1,1 0,-1 1,1 0,0 2,0 0,0 0,1 2,-1 0,28 4,18 5,-1 4,82 26,20 6,-135-40,0-1,0-2,1 0,29-3,114-17,-59 5,-27 6,125 6,-194 1,-1-1,1-1,0 0,25-8,-7 2,-35 9,-1-1,0 1,1-1,-1 1,1-1,-1 1,1 0,-1-1,1 1,-1 0,1-1,0 1,-1 0,1 0,0-1,0 1,-1 0,1 0,0 0,0 0,0-1,0 0,0 1,0-1,0 0,0 0,0 1,0-1,0 0,0 0,0 1,0-1,0 0,0 0,0 1,1-1,-1 0,0 0,0 1,0-1,0 0,0 0,1 0,-1 1,0-1,1 0,-1 0,1 0,-1 0,1 1,0-1,-1 0,1 0,0-1,-1 1,1 0,-1 0,1 0,0 0,-1 0,1-1,-1 1,1 0,0-1,51-22,-52 23,0 0,0 0,0 0,-1 0,1 0,0 0,0 0,0 0,0 0,0 0,-1 0,1 0,0 0,0 0,0 0,0 0,0 0,-1 0,1-1,0 1,0 0,0 0,0 0,0 0,0 0,0 0,0 0,0-1,-1 1,1 0,0 0,0 0,0 0,0 0,0-1,0 1,0 0,0 0,0 0,0 0,0-1,0 1,0 0,0 0,0 0,0 0,0 0,1-1,-1 1,0 0,0 0,0 0,0 0,0 0,0 0,0-1,0 1,-9 7,-3 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8D8540-3094-4769-9236-D115DDC30ED1}" type="datetimeFigureOut">
              <a:rPr lang="de-DE" smtClean="0"/>
              <a:t>14.02.2022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987080-4A8F-4CA0-A8E4-BEE26B7B9A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3172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87080-4A8F-4CA0-A8E4-BEE26B7B9A1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5839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 dirty="0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 Regular"/>
              </a:defRPr>
            </a:lvl1pPr>
          </a:lstStyle>
          <a:p>
            <a:fld id="{5586B75A-687E-405C-8A0B-8D00578BA2C3}" type="datetimeFigureOut">
              <a:rPr lang="en-US" smtClean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 Regular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accent1"/>
                </a:solidFill>
                <a:latin typeface="Verdana Regular"/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 spc="-60" baseline="0">
          <a:solidFill>
            <a:srgbClr val="FFFFFF"/>
          </a:solidFill>
          <a:latin typeface="Verdana Regular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b="0" i="0" kern="1200">
          <a:solidFill>
            <a:schemeClr val="tx1">
              <a:lumMod val="65000"/>
              <a:lumOff val="35000"/>
            </a:schemeClr>
          </a:solidFill>
          <a:latin typeface="Verdana Regular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.m4a"/><Relationship Id="rId7" Type="http://schemas.openxmlformats.org/officeDocument/2006/relationships/customXml" Target="../ink/ink1.xml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hyperlink" Target="https://www.valentin-heider-gymnasium.de/unterricht/faecher/l-z/vhg-vernetzt.html" TargetMode="Externa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93773C-1EF8-B946-9A88-DBBBE22785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Spanisch als 3. Fremdsprache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F061210-523B-A84A-8932-AB0D8D1C3B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Sprachliches Gymnasium ab der 8. Klasse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83CA3BE-EBA1-E342-9499-D8F654068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848" y="1298448"/>
            <a:ext cx="3468988" cy="101212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C45F46D-B080-4CFC-9052-C4D06898AF6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82.535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3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24"/>
    </mc:Choice>
    <mc:Fallback xmlns="">
      <p:transition spd="slow" advTm="22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673518-A2C9-6748-AB99-E38C8863B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spricht für Spanisch?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02BCB8C-7833-904C-98B0-ADDD655EC2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48578" y="927399"/>
            <a:ext cx="3156164" cy="920857"/>
          </a:xfr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149793C0-9812-4900-92C3-26F9AA388A3A}"/>
              </a:ext>
            </a:extLst>
          </p:cNvPr>
          <p:cNvGrpSpPr/>
          <p:nvPr/>
        </p:nvGrpSpPr>
        <p:grpSpPr>
          <a:xfrm>
            <a:off x="3696869" y="875131"/>
            <a:ext cx="7029098" cy="2577177"/>
            <a:chOff x="3696869" y="875131"/>
            <a:chExt cx="7029098" cy="2577177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F0367379-857A-44F8-8A30-6F818F60FB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915" t="19034" r="43986" b="48630"/>
            <a:stretch/>
          </p:blipFill>
          <p:spPr>
            <a:xfrm>
              <a:off x="3696869" y="875131"/>
              <a:ext cx="5497620" cy="2217656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4C11E834-8461-4885-A610-2DAA5E592660}"/>
                </a:ext>
              </a:extLst>
            </p:cNvPr>
            <p:cNvSpPr txBox="1"/>
            <p:nvPr/>
          </p:nvSpPr>
          <p:spPr>
            <a:xfrm>
              <a:off x="4106384" y="3236864"/>
              <a:ext cx="661958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800" dirty="0"/>
                <a:t>Quelle: https://de.statista.com/statistik/daten/studie/674488/umfrage/sprachen-weltweit-mit-den-meisten-muttersprachlern/ Erhebungsdatum: 2014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" name="Freihand 6">
                  <a:extLst>
                    <a:ext uri="{FF2B5EF4-FFF2-40B4-BE49-F238E27FC236}">
                      <a16:creationId xmlns:a16="http://schemas.microsoft.com/office/drawing/2014/main" id="{AAB7E103-17CD-4217-8AFF-2AC1A2B86F27}"/>
                    </a:ext>
                  </a:extLst>
                </p14:cNvPr>
                <p14:cNvContentPartPr/>
                <p14:nvPr/>
              </p14:nvContentPartPr>
              <p14:xfrm>
                <a:off x="4061403" y="2278184"/>
                <a:ext cx="586800" cy="44640"/>
              </p14:xfrm>
            </p:contentPart>
          </mc:Choice>
          <mc:Fallback xmlns="">
            <p:pic>
              <p:nvPicPr>
                <p:cNvPr id="7" name="Freihand 6">
                  <a:extLst>
                    <a:ext uri="{FF2B5EF4-FFF2-40B4-BE49-F238E27FC236}">
                      <a16:creationId xmlns:a16="http://schemas.microsoft.com/office/drawing/2014/main" id="{AAB7E103-17CD-4217-8AFF-2AC1A2B86F2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007403" y="2170184"/>
                  <a:ext cx="694440" cy="2602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3" name="Grafik 12" descr="Ein Bild, das Karte enthält.&#10;&#10;Automatisch generierte Beschreibung">
            <a:extLst>
              <a:ext uri="{FF2B5EF4-FFF2-40B4-BE49-F238E27FC236}">
                <a16:creationId xmlns:a16="http://schemas.microsoft.com/office/drawing/2014/main" id="{E69DED49-8D30-441A-83DB-3436D15390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4676" y="4031177"/>
            <a:ext cx="3752966" cy="2067259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C978C68E-F3F0-48D1-B179-B359BC72DFCA}"/>
              </a:ext>
            </a:extLst>
          </p:cNvPr>
          <p:cNvSpPr txBox="1"/>
          <p:nvPr/>
        </p:nvSpPr>
        <p:spPr>
          <a:xfrm>
            <a:off x="3814676" y="3596385"/>
            <a:ext cx="3444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Wo spricht man Spanisch?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4F12226-BCBC-4D28-ABB9-66B20A397676}"/>
              </a:ext>
            </a:extLst>
          </p:cNvPr>
          <p:cNvSpPr txBox="1"/>
          <p:nvPr/>
        </p:nvSpPr>
        <p:spPr>
          <a:xfrm>
            <a:off x="7640568" y="3601995"/>
            <a:ext cx="3752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Spanisch als Wirtschaftssprache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8172CDDF-8D8E-408B-B1BE-C4384787161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0214" t="38855" r="43889" b="18936"/>
          <a:stretch/>
        </p:blipFill>
        <p:spPr>
          <a:xfrm>
            <a:off x="8375452" y="4031177"/>
            <a:ext cx="2131733" cy="2231184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D895B2E-9F9F-4B0C-9079-F034B64330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6036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637"/>
    </mc:Choice>
    <mc:Fallback>
      <p:transition spd="slow" advTm="180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6E9265-A345-2D47-8FD7-076E50E2A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Spanisch in der Schule – das erwartet unsere Schüler-innen und Schüler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2E667C-D285-7B40-821B-30082408533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de-DE" dirty="0"/>
              <a:t>Ab Klasse 8: </a:t>
            </a: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5400" algn="l"/>
              </a:tabLst>
              <a:defRPr/>
            </a:pPr>
            <a:r>
              <a:rPr lang="de-DE" dirty="0">
                <a:latin typeface="+mn-lt"/>
                <a:cs typeface="Times New Roman" pitchFamily="18" charset="0"/>
              </a:rPr>
              <a:t>baut auf Kenntnissen, Fertigkeiten und Grundhaltungen auf, welche die Schüler beim Erlernen der ersten (Englisch)  und zweiten (Französisch oder Latein) Fremdsprache erworben haben </a:t>
            </a: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5400" algn="l"/>
              </a:tabLst>
              <a:defRPr/>
            </a:pPr>
            <a:r>
              <a:rPr lang="de-DE" dirty="0">
                <a:latin typeface="+mn-lt"/>
                <a:cs typeface="Times New Roman" pitchFamily="18" charset="0"/>
              </a:rPr>
              <a:t>die Vorkenntnisse ermöglichen einen raschen Fortschritt, der mit motivierenden Erfolgserlebnissen verbunden ist</a:t>
            </a:r>
            <a:endParaRPr lang="en-US" altLang="zh-CN" dirty="0">
              <a:latin typeface="+mn-lt"/>
              <a:cs typeface="Times New Roman" pitchFamily="18" charset="0"/>
            </a:endParaRPr>
          </a:p>
          <a:p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292B209-A0B0-EE40-BFF4-C78C047A30F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 marL="0" indent="0" fontAlgn="auto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0800" algn="l"/>
                <a:tab pos="317500" algn="l"/>
              </a:tabLst>
              <a:defRPr/>
            </a:pPr>
            <a:r>
              <a:rPr lang="en-US" altLang="zh-CN" dirty="0">
                <a:latin typeface="+mn-lt"/>
                <a:cs typeface="Times New Roman" pitchFamily="18" charset="0"/>
              </a:rPr>
              <a:t>Es </a:t>
            </a:r>
            <a:r>
              <a:rPr lang="en-US" altLang="zh-CN" dirty="0" err="1">
                <a:latin typeface="+mn-lt"/>
                <a:cs typeface="Times New Roman" pitchFamily="18" charset="0"/>
              </a:rPr>
              <a:t>gibt</a:t>
            </a:r>
            <a:r>
              <a:rPr lang="en-US" altLang="zh-CN" dirty="0">
                <a:latin typeface="+mn-lt"/>
                <a:cs typeface="Times New Roman" pitchFamily="18" charset="0"/>
              </a:rPr>
              <a:t> </a:t>
            </a:r>
            <a:r>
              <a:rPr lang="en-US" altLang="zh-CN" dirty="0" err="1">
                <a:latin typeface="+mn-lt"/>
                <a:cs typeface="Times New Roman" pitchFamily="18" charset="0"/>
              </a:rPr>
              <a:t>nach</a:t>
            </a:r>
            <a:r>
              <a:rPr lang="en-US" altLang="zh-CN" dirty="0">
                <a:latin typeface="+mn-lt"/>
                <a:cs typeface="Times New Roman" pitchFamily="18" charset="0"/>
              </a:rPr>
              <a:t> der Wahl </a:t>
            </a:r>
            <a:r>
              <a:rPr lang="en-US" altLang="zh-CN" dirty="0" err="1">
                <a:latin typeface="+mn-lt"/>
                <a:cs typeface="Times New Roman" pitchFamily="18" charset="0"/>
              </a:rPr>
              <a:t>folgende</a:t>
            </a:r>
            <a:r>
              <a:rPr lang="en-US" altLang="zh-CN" dirty="0">
                <a:latin typeface="+mn-lt"/>
                <a:cs typeface="Times New Roman" pitchFamily="18" charset="0"/>
              </a:rPr>
              <a:t> </a:t>
            </a:r>
            <a:r>
              <a:rPr lang="en-US" altLang="zh-CN" dirty="0" err="1">
                <a:latin typeface="+mn-lt"/>
                <a:cs typeface="Times New Roman" pitchFamily="18" charset="0"/>
              </a:rPr>
              <a:t>Möglichkeiten</a:t>
            </a:r>
            <a:r>
              <a:rPr lang="en-US" altLang="zh-CN" dirty="0">
                <a:latin typeface="+mn-lt"/>
                <a:cs typeface="Times New Roman" pitchFamily="18" charset="0"/>
              </a:rPr>
              <a:t>: </a:t>
            </a:r>
          </a:p>
          <a:p>
            <a:pPr marL="0" indent="0" fontAlgn="auto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0800" algn="l"/>
                <a:tab pos="317500" algn="l"/>
              </a:tabLst>
              <a:defRPr/>
            </a:pPr>
            <a:endParaRPr lang="en-US" altLang="zh-CN" dirty="0">
              <a:latin typeface="+mn-lt"/>
              <a:cs typeface="Times New Roman" pitchFamily="18" charset="0"/>
            </a:endParaRPr>
          </a:p>
          <a:p>
            <a:r>
              <a:rPr lang="en-US" altLang="zh-CN" dirty="0" err="1">
                <a:latin typeface="+mn-lt"/>
                <a:cs typeface="Times New Roman" pitchFamily="18" charset="0"/>
              </a:rPr>
              <a:t>Ablegen</a:t>
            </a:r>
            <a:r>
              <a:rPr lang="en-US" altLang="zh-CN" dirty="0">
                <a:latin typeface="+mn-lt"/>
                <a:cs typeface="Times New Roman" pitchFamily="18" charset="0"/>
              </a:rPr>
              <a:t> </a:t>
            </a:r>
            <a:r>
              <a:rPr lang="en-US" altLang="zh-CN" dirty="0" err="1">
                <a:latin typeface="+mn-lt"/>
                <a:cs typeface="Times New Roman" pitchFamily="18" charset="0"/>
              </a:rPr>
              <a:t>nach</a:t>
            </a:r>
            <a:r>
              <a:rPr lang="en-US" altLang="zh-CN" dirty="0">
                <a:latin typeface="+mn-lt"/>
                <a:cs typeface="Times New Roman" pitchFamily="18" charset="0"/>
              </a:rPr>
              <a:t> </a:t>
            </a:r>
            <a:r>
              <a:rPr lang="en-US" altLang="zh-CN" dirty="0" err="1">
                <a:latin typeface="+mn-lt"/>
                <a:cs typeface="Times New Roman" pitchFamily="18" charset="0"/>
              </a:rPr>
              <a:t>Klasse</a:t>
            </a:r>
            <a:r>
              <a:rPr lang="en-US" altLang="zh-CN" dirty="0">
                <a:latin typeface="+mn-lt"/>
                <a:cs typeface="Times New Roman" pitchFamily="18" charset="0"/>
              </a:rPr>
              <a:t> 11</a:t>
            </a:r>
          </a:p>
          <a:p>
            <a:r>
              <a:rPr lang="en-US" altLang="zh-CN" dirty="0" err="1">
                <a:latin typeface="+mn-lt"/>
                <a:cs typeface="Times New Roman" pitchFamily="18" charset="0"/>
              </a:rPr>
              <a:t>Fortführen</a:t>
            </a:r>
            <a:r>
              <a:rPr lang="en-US" altLang="zh-CN" dirty="0">
                <a:latin typeface="+mn-lt"/>
                <a:cs typeface="Times New Roman" pitchFamily="18" charset="0"/>
              </a:rPr>
              <a:t> in der </a:t>
            </a:r>
            <a:r>
              <a:rPr lang="en-US" altLang="zh-CN" dirty="0" err="1">
                <a:latin typeface="+mn-lt"/>
                <a:cs typeface="Times New Roman" pitchFamily="18" charset="0"/>
              </a:rPr>
              <a:t>Oberstufe</a:t>
            </a:r>
            <a:r>
              <a:rPr lang="en-US" altLang="zh-CN" dirty="0">
                <a:latin typeface="+mn-lt"/>
                <a:cs typeface="Times New Roman" pitchFamily="18" charset="0"/>
              </a:rPr>
              <a:t>:</a:t>
            </a:r>
          </a:p>
          <a:p>
            <a:pPr>
              <a:lnSpc>
                <a:spcPts val="2300"/>
              </a:lnSpc>
              <a:spcBef>
                <a:spcPts val="0"/>
              </a:spcBef>
              <a:tabLst>
                <a:tab pos="50800" algn="l"/>
                <a:tab pos="317500" algn="l"/>
              </a:tabLst>
              <a:defRPr/>
            </a:pPr>
            <a:r>
              <a:rPr lang="en-US" altLang="zh-CN" dirty="0" err="1">
                <a:latin typeface="+mn-lt"/>
                <a:cs typeface="Times New Roman" pitchFamily="18" charset="0"/>
              </a:rPr>
              <a:t>Belegung</a:t>
            </a:r>
            <a:r>
              <a:rPr lang="en-US" altLang="zh-CN" dirty="0">
                <a:latin typeface="+mn-lt"/>
                <a:cs typeface="Times New Roman" pitchFamily="18" charset="0"/>
              </a:rPr>
              <a:t> in 12 und 13 </a:t>
            </a:r>
            <a:r>
              <a:rPr lang="en-US" altLang="zh-CN" dirty="0" err="1">
                <a:latin typeface="+mn-lt"/>
                <a:cs typeface="Times New Roman" pitchFamily="18" charset="0"/>
              </a:rPr>
              <a:t>möglich</a:t>
            </a:r>
            <a:endParaRPr lang="en-US" altLang="zh-CN" dirty="0">
              <a:latin typeface="+mn-lt"/>
              <a:cs typeface="Times New Roman" pitchFamily="18" charset="0"/>
            </a:endParaRPr>
          </a:p>
          <a:p>
            <a:pPr>
              <a:lnSpc>
                <a:spcPts val="2300"/>
              </a:lnSpc>
              <a:spcBef>
                <a:spcPts val="0"/>
              </a:spcBef>
              <a:tabLst>
                <a:tab pos="50800" algn="l"/>
                <a:tab pos="317500" algn="l"/>
              </a:tabLst>
              <a:defRPr/>
            </a:pPr>
            <a:r>
              <a:rPr lang="en-US" altLang="zh-CN" dirty="0">
                <a:latin typeface="+mn-lt"/>
                <a:cs typeface="Times New Roman" pitchFamily="18" charset="0"/>
              </a:rPr>
              <a:t>Abitur </a:t>
            </a:r>
            <a:r>
              <a:rPr lang="en-US" altLang="zh-CN" dirty="0" err="1">
                <a:latin typeface="+mn-lt"/>
                <a:cs typeface="Times New Roman" pitchFamily="18" charset="0"/>
              </a:rPr>
              <a:t>möglich</a:t>
            </a:r>
            <a:r>
              <a:rPr lang="en-US" altLang="zh-CN" dirty="0">
                <a:latin typeface="+mn-lt"/>
                <a:cs typeface="Times New Roman" pitchFamily="18" charset="0"/>
              </a:rPr>
              <a:t>, </a:t>
            </a:r>
            <a:r>
              <a:rPr lang="en-US" altLang="zh-CN" dirty="0" err="1">
                <a:latin typeface="+mn-lt"/>
                <a:cs typeface="Times New Roman" pitchFamily="18" charset="0"/>
              </a:rPr>
              <a:t>sowohl</a:t>
            </a:r>
            <a:r>
              <a:rPr lang="en-US" altLang="zh-CN" dirty="0">
                <a:latin typeface="+mn-lt"/>
                <a:cs typeface="Times New Roman" pitchFamily="18" charset="0"/>
              </a:rPr>
              <a:t> </a:t>
            </a:r>
            <a:r>
              <a:rPr lang="en-US" altLang="zh-CN" dirty="0" err="1">
                <a:latin typeface="+mn-lt"/>
                <a:cs typeface="Times New Roman" pitchFamily="18" charset="0"/>
              </a:rPr>
              <a:t>schriftlich</a:t>
            </a:r>
            <a:r>
              <a:rPr lang="en-US" altLang="zh-CN" dirty="0">
                <a:latin typeface="+mn-lt"/>
                <a:cs typeface="Times New Roman" pitchFamily="18" charset="0"/>
              </a:rPr>
              <a:t> </a:t>
            </a:r>
            <a:r>
              <a:rPr lang="en-US" altLang="zh-CN" dirty="0" err="1">
                <a:latin typeface="+mn-lt"/>
                <a:cs typeface="Times New Roman" pitchFamily="18" charset="0"/>
              </a:rPr>
              <a:t>als</a:t>
            </a:r>
            <a:r>
              <a:rPr lang="en-US" altLang="zh-CN" dirty="0">
                <a:latin typeface="+mn-lt"/>
                <a:cs typeface="Times New Roman" pitchFamily="18" charset="0"/>
              </a:rPr>
              <a:t> </a:t>
            </a:r>
            <a:r>
              <a:rPr lang="en-US" altLang="zh-CN" dirty="0" err="1">
                <a:latin typeface="+mn-lt"/>
                <a:cs typeface="Times New Roman" pitchFamily="18" charset="0"/>
              </a:rPr>
              <a:t>auch</a:t>
            </a:r>
            <a:r>
              <a:rPr lang="en-US" altLang="zh-CN" dirty="0">
                <a:latin typeface="+mn-lt"/>
                <a:cs typeface="Times New Roman" pitchFamily="18" charset="0"/>
              </a:rPr>
              <a:t> </a:t>
            </a:r>
            <a:r>
              <a:rPr lang="en-US" altLang="zh-CN" dirty="0" err="1">
                <a:latin typeface="+mn-lt"/>
                <a:cs typeface="Times New Roman" pitchFamily="18" charset="0"/>
              </a:rPr>
              <a:t>Kolloquium</a:t>
            </a:r>
            <a:r>
              <a:rPr lang="en-US" altLang="zh-CN" dirty="0">
                <a:latin typeface="+mn-lt"/>
                <a:cs typeface="Times New Roman" pitchFamily="18" charset="0"/>
              </a:rPr>
              <a:t> </a:t>
            </a:r>
          </a:p>
          <a:p>
            <a:pPr marL="0" indent="0">
              <a:lnSpc>
                <a:spcPts val="2300"/>
              </a:lnSpc>
              <a:spcBef>
                <a:spcPts val="0"/>
              </a:spcBef>
              <a:buNone/>
              <a:tabLst>
                <a:tab pos="50800" algn="l"/>
                <a:tab pos="317500" algn="l"/>
              </a:tabLst>
              <a:defRPr/>
            </a:pPr>
            <a:endParaRPr lang="en-US" altLang="zh-CN" dirty="0">
              <a:latin typeface="+mn-lt"/>
              <a:cs typeface="Times New Roman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6CE0738-B19A-42D3-B042-C05012A250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605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496"/>
    </mc:Choice>
    <mc:Fallback xmlns="">
      <p:transition spd="slow" advTm="107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6E9265-A345-2D47-8FD7-076E50E2A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Spanisch in der Schule – das erwartet unsere Schüler-innen und Schüler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2E667C-D285-7B40-821B-30082408533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ts val="2200"/>
              </a:lnSpc>
              <a:spcBef>
                <a:spcPts val="0"/>
              </a:spcBef>
              <a:tabLst>
                <a:tab pos="50800" algn="l"/>
                <a:tab pos="317500" algn="l"/>
              </a:tabLst>
              <a:defRPr/>
            </a:pPr>
            <a:r>
              <a:rPr lang="en-US" altLang="zh-CN" dirty="0">
                <a:latin typeface="+mn-lt"/>
              </a:rPr>
              <a:t>	</a:t>
            </a:r>
            <a:r>
              <a:rPr lang="en-US" altLang="zh-CN" dirty="0" err="1">
                <a:latin typeface="+mn-lt"/>
                <a:cs typeface="Times New Roman" pitchFamily="18" charset="0"/>
              </a:rPr>
              <a:t>Altersgemäße</a:t>
            </a:r>
            <a:r>
              <a:rPr lang="en-US" altLang="zh-CN" dirty="0">
                <a:latin typeface="+mn-lt"/>
                <a:cs typeface="Times New Roman" pitchFamily="18" charset="0"/>
              </a:rPr>
              <a:t> </a:t>
            </a:r>
            <a:r>
              <a:rPr lang="en-US" altLang="zh-CN" dirty="0" err="1">
                <a:latin typeface="+mn-lt"/>
                <a:cs typeface="Times New Roman" pitchFamily="18" charset="0"/>
              </a:rPr>
              <a:t>Themen</a:t>
            </a:r>
            <a:r>
              <a:rPr lang="en-US" altLang="zh-CN" dirty="0">
                <a:latin typeface="+mn-lt"/>
                <a:cs typeface="Times New Roman" pitchFamily="18" charset="0"/>
              </a:rPr>
              <a:t> </a:t>
            </a:r>
            <a:r>
              <a:rPr lang="en-US" altLang="zh-CN" dirty="0" err="1">
                <a:latin typeface="+mn-lt"/>
                <a:cs typeface="Times New Roman" pitchFamily="18" charset="0"/>
              </a:rPr>
              <a:t>aus</a:t>
            </a:r>
            <a:r>
              <a:rPr lang="en-US" altLang="zh-CN" dirty="0">
                <a:latin typeface="+mn-lt"/>
                <a:cs typeface="Times New Roman" pitchFamily="18" charset="0"/>
              </a:rPr>
              <a:t> 	</a:t>
            </a:r>
            <a:r>
              <a:rPr lang="en-US" altLang="zh-CN" dirty="0" err="1">
                <a:latin typeface="+mn-lt"/>
                <a:cs typeface="Times New Roman" pitchFamily="18" charset="0"/>
              </a:rPr>
              <a:t>Spanien</a:t>
            </a:r>
            <a:r>
              <a:rPr lang="en-US" altLang="zh-CN" dirty="0">
                <a:latin typeface="+mn-lt"/>
                <a:cs typeface="Times New Roman" pitchFamily="18" charset="0"/>
              </a:rPr>
              <a:t> und </a:t>
            </a:r>
            <a:r>
              <a:rPr lang="en-US" altLang="zh-CN" dirty="0" err="1">
                <a:latin typeface="+mn-lt"/>
                <a:cs typeface="Times New Roman" pitchFamily="18" charset="0"/>
              </a:rPr>
              <a:t>Lateinamerika</a:t>
            </a:r>
            <a:endParaRPr lang="en-US" altLang="zh-CN" dirty="0">
              <a:latin typeface="+mn-lt"/>
              <a:cs typeface="Times New Roman" pitchFamily="18" charset="0"/>
            </a:endParaRP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  <a:tabLst>
                <a:tab pos="50800" algn="l"/>
                <a:tab pos="317500" algn="l"/>
              </a:tabLst>
              <a:defRPr/>
            </a:pPr>
            <a:endParaRPr lang="en-US" altLang="zh-CN" dirty="0">
              <a:latin typeface="+mn-lt"/>
              <a:cs typeface="Times New Roman" pitchFamily="18" charset="0"/>
            </a:endParaRPr>
          </a:p>
          <a:p>
            <a:pPr>
              <a:lnSpc>
                <a:spcPts val="2200"/>
              </a:lnSpc>
              <a:spcBef>
                <a:spcPts val="0"/>
              </a:spcBef>
              <a:tabLst>
                <a:tab pos="50800" algn="l"/>
                <a:tab pos="317500" algn="l"/>
              </a:tabLst>
              <a:defRPr/>
            </a:pPr>
            <a:r>
              <a:rPr lang="en-US" altLang="zh-CN" dirty="0">
                <a:latin typeface="+mn-lt"/>
                <a:cs typeface="Times New Roman" pitchFamily="18" charset="0"/>
              </a:rPr>
              <a:t>	moderner, </a:t>
            </a:r>
            <a:r>
              <a:rPr lang="en-US" altLang="zh-CN" dirty="0" err="1">
                <a:latin typeface="+mn-lt"/>
                <a:cs typeface="Times New Roman" pitchFamily="18" charset="0"/>
              </a:rPr>
              <a:t>kommunikativer</a:t>
            </a:r>
            <a:r>
              <a:rPr lang="en-US" altLang="zh-CN" dirty="0">
                <a:latin typeface="+mn-lt"/>
                <a:cs typeface="Times New Roman" pitchFamily="18" charset="0"/>
              </a:rPr>
              <a:t> 	</a:t>
            </a:r>
            <a:r>
              <a:rPr lang="en-US" altLang="zh-CN" dirty="0" err="1">
                <a:latin typeface="+mn-lt"/>
                <a:cs typeface="Times New Roman" pitchFamily="18" charset="0"/>
              </a:rPr>
              <a:t>Unterricht</a:t>
            </a:r>
            <a:r>
              <a:rPr lang="en-US" altLang="zh-CN" dirty="0">
                <a:latin typeface="+mn-lt"/>
                <a:cs typeface="Times New Roman" pitchFamily="18" charset="0"/>
              </a:rPr>
              <a:t>, Learning Apps 	und </a:t>
            </a:r>
            <a:r>
              <a:rPr lang="en-US" altLang="zh-CN" dirty="0" err="1">
                <a:latin typeface="+mn-lt"/>
                <a:cs typeface="Times New Roman" pitchFamily="18" charset="0"/>
              </a:rPr>
              <a:t>andere</a:t>
            </a:r>
            <a:r>
              <a:rPr lang="en-US" altLang="zh-CN" dirty="0">
                <a:latin typeface="+mn-lt"/>
                <a:cs typeface="Times New Roman" pitchFamily="18" charset="0"/>
              </a:rPr>
              <a:t> </a:t>
            </a:r>
            <a:r>
              <a:rPr lang="en-US" altLang="zh-CN" dirty="0" err="1">
                <a:latin typeface="+mn-lt"/>
                <a:cs typeface="Times New Roman" pitchFamily="18" charset="0"/>
              </a:rPr>
              <a:t>moderne</a:t>
            </a:r>
            <a:r>
              <a:rPr lang="en-US" altLang="zh-CN" dirty="0">
                <a:latin typeface="+mn-lt"/>
                <a:cs typeface="Times New Roman" pitchFamily="18" charset="0"/>
              </a:rPr>
              <a:t> 	</a:t>
            </a:r>
            <a:r>
              <a:rPr lang="en-US" altLang="zh-CN" dirty="0" err="1">
                <a:latin typeface="+mn-lt"/>
                <a:cs typeface="Times New Roman" pitchFamily="18" charset="0"/>
              </a:rPr>
              <a:t>Medien</a:t>
            </a:r>
            <a:r>
              <a:rPr lang="en-US" altLang="zh-CN" dirty="0">
                <a:latin typeface="+mn-lt"/>
                <a:cs typeface="Times New Roman" pitchFamily="18" charset="0"/>
              </a:rPr>
              <a:t>, 		</a:t>
            </a:r>
            <a:r>
              <a:rPr lang="en-US" altLang="zh-CN" dirty="0" err="1">
                <a:latin typeface="+mn-lt"/>
                <a:cs typeface="Times New Roman" pitchFamily="18" charset="0"/>
              </a:rPr>
              <a:t>Differenzierung</a:t>
            </a:r>
            <a:r>
              <a:rPr lang="en-US" altLang="zh-CN" dirty="0">
                <a:latin typeface="+mn-lt"/>
                <a:cs typeface="Times New Roman" pitchFamily="18" charset="0"/>
              </a:rPr>
              <a:t> und 		</a:t>
            </a:r>
            <a:r>
              <a:rPr lang="en-US" altLang="zh-CN" dirty="0" err="1">
                <a:latin typeface="+mn-lt"/>
                <a:cs typeface="Times New Roman" pitchFamily="18" charset="0"/>
              </a:rPr>
              <a:t>Individualisierung</a:t>
            </a:r>
            <a:endParaRPr lang="en-US" altLang="zh-CN" dirty="0">
              <a:latin typeface="+mn-lt"/>
              <a:cs typeface="Times New Roman" pitchFamily="18" charset="0"/>
            </a:endParaRP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  <a:tabLst>
                <a:tab pos="50800" algn="l"/>
                <a:tab pos="317500" algn="l"/>
              </a:tabLst>
              <a:defRPr/>
            </a:pPr>
            <a:endParaRPr lang="en-US" altLang="zh-CN" dirty="0">
              <a:latin typeface="+mn-lt"/>
              <a:cs typeface="Times New Roman" pitchFamily="18" charset="0"/>
            </a:endParaRPr>
          </a:p>
          <a:p>
            <a:pPr>
              <a:lnSpc>
                <a:spcPts val="2200"/>
              </a:lnSpc>
              <a:spcBef>
                <a:spcPts val="0"/>
              </a:spcBef>
              <a:tabLst>
                <a:tab pos="50800" algn="l"/>
                <a:tab pos="317500" algn="l"/>
              </a:tabLst>
              <a:defRPr/>
            </a:pPr>
            <a:r>
              <a:rPr lang="en-US" altLang="zh-CN" dirty="0">
                <a:latin typeface="+mn-lt"/>
                <a:cs typeface="Times New Roman" pitchFamily="18" charset="0"/>
              </a:rPr>
              <a:t>   </a:t>
            </a:r>
            <a:r>
              <a:rPr lang="en-US" altLang="zh-CN" dirty="0" err="1">
                <a:latin typeface="+mn-lt"/>
                <a:cs typeface="Times New Roman" pitchFamily="18" charset="0"/>
              </a:rPr>
              <a:t>Fachsprechstunde</a:t>
            </a:r>
            <a:endParaRPr lang="en-US" altLang="zh-CN" dirty="0">
              <a:latin typeface="+mn-lt"/>
              <a:cs typeface="Times New Roman" pitchFamily="18" charset="0"/>
            </a:endParaRPr>
          </a:p>
          <a:p>
            <a:pPr>
              <a:lnSpc>
                <a:spcPts val="2200"/>
              </a:lnSpc>
              <a:spcBef>
                <a:spcPts val="0"/>
              </a:spcBef>
              <a:tabLst>
                <a:tab pos="50800" algn="l"/>
                <a:tab pos="317500" algn="l"/>
              </a:tabLst>
              <a:defRPr/>
            </a:pPr>
            <a:endParaRPr lang="en-US" altLang="zh-CN" dirty="0">
              <a:latin typeface="+mn-lt"/>
              <a:cs typeface="Times New Roman" pitchFamily="18" charset="0"/>
            </a:endParaRPr>
          </a:p>
          <a:p>
            <a:pPr>
              <a:lnSpc>
                <a:spcPts val="2200"/>
              </a:lnSpc>
              <a:spcBef>
                <a:spcPts val="0"/>
              </a:spcBef>
              <a:tabLst>
                <a:tab pos="50800" algn="l"/>
                <a:tab pos="317500" algn="l"/>
              </a:tabLst>
              <a:defRPr/>
            </a:pPr>
            <a:r>
              <a:rPr lang="en-US" altLang="zh-CN" dirty="0" err="1">
                <a:latin typeface="+mn-lt"/>
                <a:cs typeface="Times New Roman" pitchFamily="18" charset="0"/>
              </a:rPr>
              <a:t>Projektunterricht</a:t>
            </a:r>
            <a:r>
              <a:rPr lang="en-US" altLang="zh-CN" dirty="0">
                <a:latin typeface="+mn-lt"/>
                <a:cs typeface="Times New Roman" pitchFamily="18" charset="0"/>
              </a:rPr>
              <a:t>, </a:t>
            </a:r>
            <a:r>
              <a:rPr lang="en-US" altLang="zh-CN" dirty="0" err="1">
                <a:latin typeface="+mn-lt"/>
                <a:cs typeface="Times New Roman" pitchFamily="18" charset="0"/>
              </a:rPr>
              <a:t>Bsp</a:t>
            </a:r>
            <a:r>
              <a:rPr lang="en-US" altLang="zh-CN" dirty="0">
                <a:latin typeface="+mn-lt"/>
                <a:cs typeface="Times New Roman" pitchFamily="18" charset="0"/>
              </a:rPr>
              <a:t>.: </a:t>
            </a:r>
            <a:r>
              <a:rPr lang="en-US" altLang="zh-CN" dirty="0" err="1">
                <a:latin typeface="+mn-lt"/>
                <a:cs typeface="Times New Roman" pitchFamily="18" charset="0"/>
              </a:rPr>
              <a:t>Songprojekt</a:t>
            </a:r>
            <a:r>
              <a:rPr lang="en-US" altLang="zh-CN" dirty="0">
                <a:latin typeface="+mn-lt"/>
                <a:cs typeface="Times New Roman" pitchFamily="18" charset="0"/>
              </a:rPr>
              <a:t> in </a:t>
            </a:r>
            <a:r>
              <a:rPr lang="en-US" altLang="zh-CN" dirty="0" err="1">
                <a:latin typeface="+mn-lt"/>
                <a:cs typeface="Times New Roman" pitchFamily="18" charset="0"/>
              </a:rPr>
              <a:t>Klasse</a:t>
            </a:r>
            <a:r>
              <a:rPr lang="en-US" altLang="zh-CN" dirty="0">
                <a:latin typeface="+mn-lt"/>
                <a:cs typeface="Times New Roman" pitchFamily="18" charset="0"/>
              </a:rPr>
              <a:t> 8, </a:t>
            </a:r>
            <a:r>
              <a:rPr lang="en-US" altLang="zh-CN" dirty="0" err="1">
                <a:latin typeface="+mn-lt"/>
                <a:cs typeface="Times New Roman" pitchFamily="18" charset="0"/>
              </a:rPr>
              <a:t>Lektüreportfolios</a:t>
            </a:r>
            <a:r>
              <a:rPr lang="en-US" altLang="zh-CN" dirty="0">
                <a:latin typeface="+mn-lt"/>
                <a:cs typeface="Times New Roman" pitchFamily="18" charset="0"/>
              </a:rPr>
              <a:t> in </a:t>
            </a:r>
            <a:r>
              <a:rPr lang="en-US" altLang="zh-CN" dirty="0" err="1">
                <a:latin typeface="+mn-lt"/>
                <a:cs typeface="Times New Roman" pitchFamily="18" charset="0"/>
              </a:rPr>
              <a:t>Klasse</a:t>
            </a:r>
            <a:r>
              <a:rPr lang="en-US" altLang="zh-CN" dirty="0">
                <a:latin typeface="+mn-lt"/>
                <a:cs typeface="Times New Roman" pitchFamily="18" charset="0"/>
              </a:rPr>
              <a:t> 9/10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  <a:tabLst>
                <a:tab pos="50800" algn="l"/>
                <a:tab pos="317500" algn="l"/>
              </a:tabLst>
              <a:defRPr/>
            </a:pPr>
            <a:endParaRPr lang="en-US" altLang="zh-CN" dirty="0">
              <a:latin typeface="+mn-lt"/>
              <a:cs typeface="Times New Roman" pitchFamily="18" charset="0"/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292B209-A0B0-EE40-BFF4-C78C047A30F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ts val="2200"/>
              </a:lnSpc>
              <a:spcBef>
                <a:spcPts val="0"/>
              </a:spcBef>
              <a:buNone/>
              <a:tabLst>
                <a:tab pos="50800" algn="l"/>
                <a:tab pos="317500" algn="l"/>
              </a:tabLst>
              <a:defRPr/>
            </a:pPr>
            <a:endParaRPr lang="en-US" altLang="zh-CN" dirty="0">
              <a:latin typeface="+mn-lt"/>
              <a:cs typeface="Times New Roman" pitchFamily="18" charset="0"/>
            </a:endParaRPr>
          </a:p>
          <a:p>
            <a:pPr>
              <a:lnSpc>
                <a:spcPts val="2200"/>
              </a:lnSpc>
              <a:spcBef>
                <a:spcPts val="0"/>
              </a:spcBef>
              <a:tabLst>
                <a:tab pos="50800" algn="l"/>
                <a:tab pos="317500" algn="l"/>
              </a:tabLst>
              <a:defRPr/>
            </a:pPr>
            <a:r>
              <a:rPr lang="en-US" altLang="zh-CN" dirty="0" err="1">
                <a:latin typeface="+mn-lt"/>
                <a:cs typeface="Times New Roman" pitchFamily="18" charset="0"/>
              </a:rPr>
              <a:t>Exkursionen</a:t>
            </a:r>
            <a:r>
              <a:rPr lang="en-US" altLang="zh-CN" dirty="0">
                <a:latin typeface="+mn-lt"/>
                <a:cs typeface="Times New Roman" pitchFamily="18" charset="0"/>
              </a:rPr>
              <a:t>: </a:t>
            </a:r>
            <a:r>
              <a:rPr lang="en-US" altLang="zh-CN" dirty="0" err="1">
                <a:latin typeface="+mn-lt"/>
                <a:cs typeface="Times New Roman" pitchFamily="18" charset="0"/>
              </a:rPr>
              <a:t>z.B.</a:t>
            </a:r>
            <a:r>
              <a:rPr lang="en-US" altLang="zh-CN" dirty="0">
                <a:latin typeface="+mn-lt"/>
                <a:cs typeface="Times New Roman" pitchFamily="18" charset="0"/>
              </a:rPr>
              <a:t> </a:t>
            </a:r>
            <a:r>
              <a:rPr lang="en-US" altLang="zh-CN" dirty="0" err="1">
                <a:latin typeface="+mn-lt"/>
                <a:cs typeface="Times New Roman" pitchFamily="18" charset="0"/>
              </a:rPr>
              <a:t>Theaterbesuch</a:t>
            </a:r>
            <a:r>
              <a:rPr lang="en-US" altLang="zh-CN" dirty="0">
                <a:latin typeface="+mn-lt"/>
                <a:cs typeface="Times New Roman" pitchFamily="18" charset="0"/>
              </a:rPr>
              <a:t> in Ulm </a:t>
            </a:r>
            <a:r>
              <a:rPr lang="en-US" altLang="zh-CN" dirty="0" err="1">
                <a:latin typeface="+mn-lt"/>
                <a:cs typeface="Times New Roman" pitchFamily="18" charset="0"/>
              </a:rPr>
              <a:t>oder</a:t>
            </a:r>
            <a:r>
              <a:rPr lang="en-US" altLang="zh-CN" dirty="0">
                <a:latin typeface="+mn-lt"/>
                <a:cs typeface="Times New Roman" pitchFamily="18" charset="0"/>
              </a:rPr>
              <a:t> München	</a:t>
            </a:r>
          </a:p>
          <a:p>
            <a:pPr marL="0" indent="0">
              <a:lnSpc>
                <a:spcPts val="1000"/>
              </a:lnSpc>
              <a:spcBef>
                <a:spcPts val="0"/>
              </a:spcBef>
              <a:buNone/>
              <a:defRPr/>
            </a:pPr>
            <a:endParaRPr lang="en-US" altLang="zh-CN" dirty="0">
              <a:latin typeface="+mn-lt"/>
            </a:endParaRPr>
          </a:p>
          <a:p>
            <a:pPr>
              <a:lnSpc>
                <a:spcPts val="2200"/>
              </a:lnSpc>
              <a:spcBef>
                <a:spcPts val="0"/>
              </a:spcBef>
              <a:tabLst>
                <a:tab pos="50800" algn="l"/>
                <a:tab pos="317500" algn="l"/>
              </a:tabLst>
              <a:defRPr/>
            </a:pPr>
            <a:endParaRPr lang="en-US" altLang="zh-CN" dirty="0">
              <a:latin typeface="+mn-lt"/>
              <a:cs typeface="Times New Roman" pitchFamily="18" charset="0"/>
            </a:endParaRPr>
          </a:p>
          <a:p>
            <a:pPr>
              <a:lnSpc>
                <a:spcPts val="2200"/>
              </a:lnSpc>
              <a:spcBef>
                <a:spcPts val="0"/>
              </a:spcBef>
              <a:tabLst>
                <a:tab pos="50800" algn="l"/>
                <a:tab pos="317500" algn="l"/>
              </a:tabLst>
              <a:defRPr/>
            </a:pPr>
            <a:r>
              <a:rPr lang="en-US" altLang="zh-CN" dirty="0" err="1">
                <a:latin typeface="+mn-lt"/>
                <a:cs typeface="Times New Roman" pitchFamily="18" charset="0"/>
              </a:rPr>
              <a:t>Sprachreise</a:t>
            </a:r>
            <a:r>
              <a:rPr lang="en-US" altLang="zh-CN" dirty="0">
                <a:latin typeface="+mn-lt"/>
                <a:cs typeface="Times New Roman" pitchFamily="18" charset="0"/>
              </a:rPr>
              <a:t> </a:t>
            </a:r>
            <a:r>
              <a:rPr lang="en-US" altLang="zh-CN" dirty="0" err="1">
                <a:latin typeface="+mn-lt"/>
                <a:cs typeface="Times New Roman" pitchFamily="18" charset="0"/>
              </a:rPr>
              <a:t>nach</a:t>
            </a:r>
            <a:r>
              <a:rPr lang="en-US" altLang="zh-CN" dirty="0">
                <a:latin typeface="+mn-lt"/>
                <a:cs typeface="Times New Roman" pitchFamily="18" charset="0"/>
              </a:rPr>
              <a:t> Salamanca in </a:t>
            </a:r>
            <a:r>
              <a:rPr lang="en-US" altLang="zh-CN" dirty="0" err="1">
                <a:latin typeface="+mn-lt"/>
                <a:cs typeface="Times New Roman" pitchFamily="18" charset="0"/>
              </a:rPr>
              <a:t>Klasse</a:t>
            </a:r>
            <a:r>
              <a:rPr lang="en-US" altLang="zh-CN" dirty="0">
                <a:latin typeface="+mn-lt"/>
                <a:cs typeface="Times New Roman" pitchFamily="18" charset="0"/>
              </a:rPr>
              <a:t> 10</a:t>
            </a:r>
          </a:p>
          <a:p>
            <a:pPr>
              <a:lnSpc>
                <a:spcPts val="2200"/>
              </a:lnSpc>
              <a:spcBef>
                <a:spcPts val="0"/>
              </a:spcBef>
              <a:tabLst>
                <a:tab pos="50800" algn="l"/>
                <a:tab pos="317500" algn="l"/>
              </a:tabLst>
              <a:defRPr/>
            </a:pPr>
            <a:endParaRPr lang="en-US" altLang="zh-CN" dirty="0">
              <a:latin typeface="+mn-lt"/>
              <a:cs typeface="Times New Roman" pitchFamily="18" charset="0"/>
            </a:endParaRPr>
          </a:p>
          <a:p>
            <a:pPr>
              <a:lnSpc>
                <a:spcPts val="2200"/>
              </a:lnSpc>
              <a:spcBef>
                <a:spcPts val="0"/>
              </a:spcBef>
              <a:tabLst>
                <a:tab pos="50800" algn="l"/>
                <a:tab pos="317500" algn="l"/>
              </a:tabLst>
              <a:defRPr/>
            </a:pPr>
            <a:r>
              <a:rPr lang="en-US" altLang="zh-CN" dirty="0" err="1">
                <a:latin typeface="+mn-lt"/>
                <a:cs typeface="Times New Roman" pitchFamily="18" charset="0"/>
              </a:rPr>
              <a:t>Teilnahme</a:t>
            </a:r>
            <a:r>
              <a:rPr lang="en-US" altLang="zh-CN" dirty="0">
                <a:latin typeface="+mn-lt"/>
                <a:cs typeface="Times New Roman" pitchFamily="18" charset="0"/>
              </a:rPr>
              <a:t> am 10-wöchigen </a:t>
            </a:r>
            <a:r>
              <a:rPr lang="en-US" altLang="zh-CN" dirty="0" err="1">
                <a:latin typeface="+mn-lt"/>
                <a:cs typeface="Times New Roman" pitchFamily="18" charset="0"/>
              </a:rPr>
              <a:t>Austausch</a:t>
            </a:r>
            <a:r>
              <a:rPr lang="en-US" altLang="zh-CN" dirty="0">
                <a:latin typeface="+mn-lt"/>
                <a:cs typeface="Times New Roman" pitchFamily="18" charset="0"/>
              </a:rPr>
              <a:t> auf </a:t>
            </a:r>
            <a:r>
              <a:rPr lang="en-US" altLang="zh-CN" dirty="0" err="1">
                <a:latin typeface="+mn-lt"/>
                <a:cs typeface="Times New Roman" pitchFamily="18" charset="0"/>
              </a:rPr>
              <a:t>Gegenseitigkeit</a:t>
            </a:r>
            <a:r>
              <a:rPr lang="en-US" altLang="zh-CN" dirty="0">
                <a:latin typeface="+mn-lt"/>
                <a:cs typeface="Times New Roman" pitchFamily="18" charset="0"/>
              </a:rPr>
              <a:t> </a:t>
            </a:r>
            <a:r>
              <a:rPr lang="en-US" altLang="zh-CN" dirty="0" err="1">
                <a:latin typeface="+mn-lt"/>
                <a:cs typeface="Times New Roman" pitchFamily="18" charset="0"/>
              </a:rPr>
              <a:t>mit</a:t>
            </a:r>
            <a:r>
              <a:rPr lang="en-US" altLang="zh-CN" dirty="0">
                <a:latin typeface="+mn-lt"/>
                <a:cs typeface="Times New Roman" pitchFamily="18" charset="0"/>
              </a:rPr>
              <a:t> </a:t>
            </a:r>
            <a:r>
              <a:rPr lang="en-US" altLang="zh-CN" dirty="0" err="1">
                <a:latin typeface="+mn-lt"/>
                <a:cs typeface="Times New Roman" pitchFamily="18" charset="0"/>
              </a:rPr>
              <a:t>Argentinien</a:t>
            </a:r>
            <a:endParaRPr lang="en-US" altLang="zh-CN" dirty="0">
              <a:latin typeface="+mn-lt"/>
              <a:cs typeface="Times New Roman" pitchFamily="18" charset="0"/>
            </a:endParaRPr>
          </a:p>
          <a:p>
            <a:pPr>
              <a:lnSpc>
                <a:spcPts val="2200"/>
              </a:lnSpc>
              <a:spcBef>
                <a:spcPts val="0"/>
              </a:spcBef>
              <a:tabLst>
                <a:tab pos="50800" algn="l"/>
                <a:tab pos="317500" algn="l"/>
              </a:tabLst>
              <a:defRPr/>
            </a:pPr>
            <a:r>
              <a:rPr lang="en-US" altLang="zh-CN" sz="1400" dirty="0" err="1">
                <a:latin typeface="+mn-lt"/>
                <a:cs typeface="Times New Roman" pitchFamily="18" charset="0"/>
              </a:rPr>
              <a:t>Weitere</a:t>
            </a:r>
            <a:r>
              <a:rPr lang="en-US" altLang="zh-CN" sz="1400" dirty="0">
                <a:latin typeface="+mn-lt"/>
                <a:cs typeface="Times New Roman" pitchFamily="18" charset="0"/>
              </a:rPr>
              <a:t> </a:t>
            </a:r>
            <a:r>
              <a:rPr lang="en-US" altLang="zh-CN" sz="1400" dirty="0" err="1">
                <a:latin typeface="+mn-lt"/>
                <a:cs typeface="Times New Roman" pitchFamily="18" charset="0"/>
              </a:rPr>
              <a:t>Informationen</a:t>
            </a:r>
            <a:r>
              <a:rPr lang="en-US" altLang="zh-CN" sz="1400" dirty="0">
                <a:latin typeface="+mn-lt"/>
                <a:cs typeface="Times New Roman" pitchFamily="18" charset="0"/>
              </a:rPr>
              <a:t> </a:t>
            </a:r>
            <a:r>
              <a:rPr lang="en-US" altLang="zh-CN" sz="1400" dirty="0" err="1">
                <a:latin typeface="+mn-lt"/>
                <a:cs typeface="Times New Roman" pitchFamily="18" charset="0"/>
              </a:rPr>
              <a:t>zu</a:t>
            </a:r>
            <a:r>
              <a:rPr lang="en-US" altLang="zh-CN" sz="1400" dirty="0">
                <a:latin typeface="+mn-lt"/>
                <a:cs typeface="Times New Roman" pitchFamily="18" charset="0"/>
              </a:rPr>
              <a:t> den </a:t>
            </a:r>
            <a:r>
              <a:rPr lang="en-US" altLang="zh-CN" sz="1400" dirty="0" err="1">
                <a:latin typeface="+mn-lt"/>
                <a:cs typeface="Times New Roman" pitchFamily="18" charset="0"/>
              </a:rPr>
              <a:t>Fahrten</a:t>
            </a:r>
            <a:r>
              <a:rPr lang="en-US" altLang="zh-CN" sz="1400" dirty="0">
                <a:latin typeface="+mn-lt"/>
                <a:cs typeface="Times New Roman" pitchFamily="18" charset="0"/>
              </a:rPr>
              <a:t>: 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cs typeface="Times New Roman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https://www.valentin-heider-gymnasium.de/unterricht/faecher/l-z/vhg-vernetzt.html</a:t>
            </a:r>
            <a:endParaRPr lang="en-US" altLang="zh-CN" sz="1400" dirty="0">
              <a:solidFill>
                <a:schemeClr val="tx1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30665FD-7260-46A1-9FCE-B352C7C8245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1692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244"/>
    </mc:Choice>
    <mc:Fallback>
      <p:transition spd="slow" advTm="314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6E9265-A345-2D47-8FD7-076E50E2A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Spanisch in der Schule – das können unsere Schüler-innen und Schüler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2E667C-D285-7B40-821B-30082408533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tabLst>
                <a:tab pos="50800" algn="l"/>
                <a:tab pos="317500" algn="l"/>
              </a:tabLst>
            </a:pPr>
            <a:r>
              <a:rPr lang="en-US" altLang="zh-CN" sz="1700" dirty="0" err="1">
                <a:latin typeface="+mn-lt"/>
                <a:ea typeface="宋体" charset="-122"/>
                <a:cs typeface="Times New Roman" pitchFamily="18" charset="0"/>
              </a:rPr>
              <a:t>Nach</a:t>
            </a:r>
            <a:r>
              <a:rPr lang="en-US" altLang="zh-CN" sz="1700" dirty="0">
                <a:latin typeface="+mn-lt"/>
                <a:ea typeface="宋体" charset="-122"/>
                <a:cs typeface="Times New Roman" pitchFamily="18" charset="0"/>
              </a:rPr>
              <a:t> </a:t>
            </a:r>
            <a:r>
              <a:rPr lang="en-US" altLang="zh-CN" sz="1700" b="1" dirty="0" err="1">
                <a:latin typeface="+mn-lt"/>
                <a:ea typeface="宋体" charset="-122"/>
                <a:cs typeface="Times New Roman" pitchFamily="18" charset="0"/>
              </a:rPr>
              <a:t>vier</a:t>
            </a:r>
            <a:r>
              <a:rPr lang="en-US" altLang="zh-CN" sz="1700" b="1" dirty="0">
                <a:latin typeface="+mn-lt"/>
                <a:ea typeface="宋体" charset="-122"/>
                <a:cs typeface="Times New Roman" pitchFamily="18" charset="0"/>
              </a:rPr>
              <a:t> Jahren </a:t>
            </a:r>
            <a:r>
              <a:rPr lang="en-US" altLang="zh-CN" sz="1700" dirty="0">
                <a:latin typeface="+mn-lt"/>
                <a:ea typeface="宋体" charset="-122"/>
                <a:cs typeface="Times New Roman" pitchFamily="18" charset="0"/>
              </a:rPr>
              <a:t>(</a:t>
            </a:r>
            <a:r>
              <a:rPr lang="en-US" altLang="zh-CN" sz="1700" dirty="0" err="1">
                <a:latin typeface="+mn-lt"/>
                <a:ea typeface="宋体" charset="-122"/>
                <a:cs typeface="Times New Roman" pitchFamily="18" charset="0"/>
              </a:rPr>
              <a:t>Klasse</a:t>
            </a:r>
            <a:r>
              <a:rPr lang="en-US" altLang="zh-CN" sz="1700" dirty="0">
                <a:latin typeface="+mn-lt"/>
                <a:ea typeface="宋体" charset="-122"/>
                <a:cs typeface="Times New Roman" pitchFamily="18" charset="0"/>
              </a:rPr>
              <a:t> 11) </a:t>
            </a:r>
            <a:r>
              <a:rPr lang="en-US" altLang="zh-CN" sz="1700" dirty="0" err="1">
                <a:latin typeface="+mn-lt"/>
                <a:ea typeface="宋体" charset="-122"/>
                <a:cs typeface="Times New Roman" pitchFamily="18" charset="0"/>
              </a:rPr>
              <a:t>beherrschen</a:t>
            </a:r>
            <a:r>
              <a:rPr lang="en-US" altLang="zh-CN" sz="1700" dirty="0">
                <a:latin typeface="+mn-lt"/>
                <a:ea typeface="宋体" charset="-122"/>
                <a:cs typeface="Times New Roman" pitchFamily="18" charset="0"/>
              </a:rPr>
              <a:t> </a:t>
            </a:r>
            <a:r>
              <a:rPr lang="en-US" altLang="zh-CN" sz="1700" dirty="0" err="1">
                <a:latin typeface="+mn-lt"/>
                <a:ea typeface="宋体" charset="-122"/>
                <a:cs typeface="Times New Roman" pitchFamily="18" charset="0"/>
              </a:rPr>
              <a:t>unsere</a:t>
            </a:r>
            <a:r>
              <a:rPr lang="en-US" altLang="zh-CN" sz="1700" dirty="0">
                <a:latin typeface="+mn-lt"/>
                <a:ea typeface="宋体" charset="-122"/>
                <a:cs typeface="Times New Roman" pitchFamily="18" charset="0"/>
              </a:rPr>
              <a:t> </a:t>
            </a:r>
            <a:r>
              <a:rPr lang="en-US" altLang="zh-CN" sz="1700" dirty="0" err="1">
                <a:latin typeface="+mn-lt"/>
                <a:ea typeface="宋体" charset="-122"/>
                <a:cs typeface="Times New Roman" pitchFamily="18" charset="0"/>
              </a:rPr>
              <a:t>Schülerinnen</a:t>
            </a:r>
            <a:r>
              <a:rPr lang="en-US" altLang="zh-CN" sz="1700" dirty="0">
                <a:latin typeface="+mn-lt"/>
                <a:ea typeface="宋体" charset="-122"/>
                <a:cs typeface="Times New Roman" pitchFamily="18" charset="0"/>
              </a:rPr>
              <a:t> und </a:t>
            </a:r>
            <a:r>
              <a:rPr lang="en-US" altLang="zh-CN" sz="1700" dirty="0" err="1">
                <a:latin typeface="+mn-lt"/>
                <a:ea typeface="宋体" charset="-122"/>
                <a:cs typeface="Times New Roman" pitchFamily="18" charset="0"/>
              </a:rPr>
              <a:t>Schüler</a:t>
            </a:r>
            <a:r>
              <a:rPr lang="en-US" altLang="zh-CN" sz="1700" dirty="0">
                <a:latin typeface="+mn-lt"/>
                <a:ea typeface="宋体" charset="-122"/>
                <a:cs typeface="Times New Roman" pitchFamily="18" charset="0"/>
              </a:rPr>
              <a:t> </a:t>
            </a:r>
            <a:r>
              <a:rPr lang="en-US" altLang="zh-CN" sz="1700" b="1" dirty="0" err="1">
                <a:latin typeface="+mn-lt"/>
                <a:ea typeface="宋体" charset="-122"/>
                <a:cs typeface="Times New Roman" pitchFamily="18" charset="0"/>
              </a:rPr>
              <a:t>Niveaustufe</a:t>
            </a:r>
            <a:r>
              <a:rPr lang="en-US" altLang="zh-CN" sz="1700" b="1" dirty="0">
                <a:latin typeface="+mn-lt"/>
                <a:ea typeface="宋体" charset="-122"/>
                <a:cs typeface="Times New Roman" pitchFamily="18" charset="0"/>
              </a:rPr>
              <a:t> B1+ </a:t>
            </a:r>
            <a:r>
              <a:rPr lang="en-US" altLang="zh-CN" sz="1700" dirty="0">
                <a:latin typeface="+mn-lt"/>
                <a:ea typeface="宋体" charset="-122"/>
                <a:cs typeface="Times New Roman" pitchFamily="18" charset="0"/>
              </a:rPr>
              <a:t>des </a:t>
            </a:r>
            <a:r>
              <a:rPr lang="en-US" altLang="zh-CN" sz="1700" dirty="0" err="1">
                <a:latin typeface="+mn-lt"/>
                <a:ea typeface="宋体" charset="-122"/>
                <a:cs typeface="Times New Roman" pitchFamily="18" charset="0"/>
              </a:rPr>
              <a:t>Gemeinsamen</a:t>
            </a:r>
            <a:r>
              <a:rPr lang="en-US" altLang="zh-CN" sz="1700" dirty="0">
                <a:latin typeface="+mn-lt"/>
                <a:ea typeface="宋体" charset="-122"/>
                <a:cs typeface="Times New Roman" pitchFamily="18" charset="0"/>
              </a:rPr>
              <a:t> </a:t>
            </a:r>
            <a:r>
              <a:rPr lang="en-US" altLang="zh-CN" sz="1700" dirty="0" err="1">
                <a:latin typeface="+mn-lt"/>
                <a:ea typeface="宋体" charset="-122"/>
                <a:cs typeface="Times New Roman" pitchFamily="18" charset="0"/>
              </a:rPr>
              <a:t>Europäischen</a:t>
            </a:r>
            <a:r>
              <a:rPr lang="en-US" altLang="zh-CN" sz="1700" dirty="0">
                <a:latin typeface="+mn-lt"/>
                <a:ea typeface="宋体" charset="-122"/>
                <a:cs typeface="Times New Roman" pitchFamily="18" charset="0"/>
              </a:rPr>
              <a:t> </a:t>
            </a:r>
            <a:r>
              <a:rPr lang="en-US" altLang="zh-CN" sz="1700" dirty="0" err="1">
                <a:latin typeface="+mn-lt"/>
                <a:ea typeface="宋体" charset="-122"/>
                <a:cs typeface="Times New Roman" pitchFamily="18" charset="0"/>
              </a:rPr>
              <a:t>Referenzrahmens</a:t>
            </a:r>
            <a:r>
              <a:rPr lang="en-US" altLang="zh-CN" sz="1700" dirty="0">
                <a:latin typeface="+mn-lt"/>
                <a:ea typeface="宋体" charset="-122"/>
                <a:cs typeface="Times New Roman" pitchFamily="18" charset="0"/>
              </a:rPr>
              <a:t>, </a:t>
            </a:r>
            <a:r>
              <a:rPr lang="en-US" altLang="zh-CN" sz="1700" dirty="0" err="1">
                <a:latin typeface="+mn-lt"/>
                <a:ea typeface="宋体" charset="-122"/>
                <a:cs typeface="Times New Roman" pitchFamily="18" charset="0"/>
              </a:rPr>
              <a:t>d.h.</a:t>
            </a:r>
            <a:r>
              <a:rPr lang="en-US" altLang="zh-CN" sz="1700" dirty="0">
                <a:latin typeface="+mn-lt"/>
                <a:ea typeface="宋体" charset="-122"/>
                <a:cs typeface="Times New Roman" pitchFamily="18" charset="0"/>
              </a:rPr>
              <a:t>: </a:t>
            </a:r>
          </a:p>
          <a:p>
            <a:pPr>
              <a:lnSpc>
                <a:spcPct val="120000"/>
              </a:lnSpc>
              <a:spcBef>
                <a:spcPts val="600"/>
              </a:spcBef>
              <a:tabLst>
                <a:tab pos="50800" algn="l"/>
                <a:tab pos="317500" algn="l"/>
              </a:tabLst>
            </a:pPr>
            <a:r>
              <a:rPr lang="en-US" altLang="zh-CN" sz="1700" dirty="0">
                <a:latin typeface="+mn-lt"/>
                <a:ea typeface="宋体" charset="-122"/>
                <a:cs typeface="Times New Roman" pitchFamily="18" charset="0"/>
              </a:rPr>
              <a:t>Sie </a:t>
            </a:r>
            <a:r>
              <a:rPr lang="en-US" altLang="zh-CN" sz="1700" dirty="0" err="1">
                <a:latin typeface="+mn-lt"/>
                <a:ea typeface="宋体" charset="-122"/>
                <a:cs typeface="Times New Roman" pitchFamily="18" charset="0"/>
              </a:rPr>
              <a:t>sind</a:t>
            </a:r>
            <a:r>
              <a:rPr lang="en-US" altLang="zh-CN" sz="1700" dirty="0">
                <a:latin typeface="+mn-lt"/>
                <a:ea typeface="宋体" charset="-122"/>
                <a:cs typeface="Times New Roman" pitchFamily="18" charset="0"/>
              </a:rPr>
              <a:t> in der Lage, </a:t>
            </a:r>
            <a:r>
              <a:rPr lang="en-US" altLang="zh-CN" sz="1700" dirty="0" err="1">
                <a:latin typeface="+mn-lt"/>
                <a:ea typeface="宋体" charset="-122"/>
                <a:cs typeface="Times New Roman" pitchFamily="18" charset="0"/>
              </a:rPr>
              <a:t>Spanisch</a:t>
            </a:r>
            <a:r>
              <a:rPr lang="en-US" altLang="zh-CN" sz="1700" dirty="0">
                <a:latin typeface="+mn-lt"/>
                <a:ea typeface="宋体" charset="-122"/>
                <a:cs typeface="Times New Roman" pitchFamily="18" charset="0"/>
              </a:rPr>
              <a:t> </a:t>
            </a:r>
            <a:r>
              <a:rPr lang="en-US" altLang="zh-CN" sz="1700" b="1" dirty="0" err="1">
                <a:latin typeface="+mn-lt"/>
                <a:ea typeface="宋体" charset="-122"/>
                <a:cs typeface="Times New Roman" pitchFamily="18" charset="0"/>
              </a:rPr>
              <a:t>selbstständig</a:t>
            </a:r>
            <a:r>
              <a:rPr lang="en-US" altLang="zh-CN" sz="1700" b="1" dirty="0">
                <a:latin typeface="+mn-lt"/>
                <a:ea typeface="宋体" charset="-122"/>
                <a:cs typeface="Times New Roman" pitchFamily="18" charset="0"/>
              </a:rPr>
              <a:t> in </a:t>
            </a:r>
            <a:r>
              <a:rPr lang="en-US" altLang="zh-CN" sz="1700" b="1" dirty="0" err="1">
                <a:latin typeface="+mn-lt"/>
                <a:ea typeface="宋体" charset="-122"/>
                <a:cs typeface="Times New Roman" pitchFamily="18" charset="0"/>
              </a:rPr>
              <a:t>vertrauten</a:t>
            </a:r>
            <a:r>
              <a:rPr lang="en-US" altLang="zh-CN" sz="1700" b="1" dirty="0">
                <a:latin typeface="+mn-lt"/>
                <a:ea typeface="宋体" charset="-122"/>
                <a:cs typeface="Times New Roman" pitchFamily="18" charset="0"/>
              </a:rPr>
              <a:t> </a:t>
            </a:r>
            <a:r>
              <a:rPr lang="en-US" altLang="zh-CN" sz="1700" b="1" dirty="0" err="1">
                <a:latin typeface="+mn-lt"/>
                <a:ea typeface="宋体" charset="-122"/>
                <a:cs typeface="Times New Roman" pitchFamily="18" charset="0"/>
              </a:rPr>
              <a:t>Situationen</a:t>
            </a:r>
            <a:r>
              <a:rPr lang="en-US" altLang="zh-CN" sz="1700" dirty="0">
                <a:latin typeface="+mn-lt"/>
                <a:ea typeface="宋体" charset="-122"/>
                <a:cs typeface="Times New Roman" pitchFamily="18" charset="0"/>
              </a:rPr>
              <a:t> </a:t>
            </a:r>
            <a:r>
              <a:rPr lang="en-US" altLang="zh-CN" sz="1700" dirty="0" err="1">
                <a:latin typeface="+mn-lt"/>
                <a:ea typeface="宋体" charset="-122"/>
                <a:cs typeface="Times New Roman" pitchFamily="18" charset="0"/>
              </a:rPr>
              <a:t>zu</a:t>
            </a:r>
            <a:r>
              <a:rPr lang="en-US" altLang="zh-CN" sz="1700" dirty="0">
                <a:latin typeface="+mn-lt"/>
                <a:ea typeface="宋体" charset="-122"/>
                <a:cs typeface="Times New Roman" pitchFamily="18" charset="0"/>
              </a:rPr>
              <a:t> </a:t>
            </a:r>
            <a:r>
              <a:rPr lang="en-US" altLang="zh-CN" sz="1700" dirty="0" err="1">
                <a:latin typeface="+mn-lt"/>
                <a:ea typeface="宋体" charset="-122"/>
                <a:cs typeface="Times New Roman" pitchFamily="18" charset="0"/>
              </a:rPr>
              <a:t>verwenden</a:t>
            </a:r>
            <a:r>
              <a:rPr lang="en-US" altLang="zh-CN" sz="1700" dirty="0">
                <a:latin typeface="+mn-lt"/>
                <a:ea typeface="宋体" charset="-122"/>
                <a:cs typeface="Times New Roman" pitchFamily="18" charset="0"/>
              </a:rPr>
              <a:t>. </a:t>
            </a:r>
          </a:p>
          <a:p>
            <a:pPr>
              <a:lnSpc>
                <a:spcPct val="120000"/>
              </a:lnSpc>
              <a:tabLst>
                <a:tab pos="50800" algn="l"/>
                <a:tab pos="317500" algn="l"/>
              </a:tabLst>
            </a:pPr>
            <a:r>
              <a:rPr lang="de-DE" sz="1700" dirty="0">
                <a:latin typeface="+mn-lt"/>
                <a:ea typeface="宋体" charset="-122"/>
                <a:cs typeface="Times New Roman" pitchFamily="18" charset="0"/>
              </a:rPr>
              <a:t>Können  die Hauptpunkte verstehen, wenn klare </a:t>
            </a:r>
            <a:r>
              <a:rPr lang="de-DE" sz="1700" b="1" dirty="0">
                <a:latin typeface="+mn-lt"/>
                <a:ea typeface="宋体" charset="-122"/>
                <a:cs typeface="Times New Roman" pitchFamily="18" charset="0"/>
              </a:rPr>
              <a:t>Standardsprache</a:t>
            </a:r>
            <a:r>
              <a:rPr lang="de-DE" sz="1700" dirty="0">
                <a:latin typeface="+mn-lt"/>
                <a:ea typeface="宋体" charset="-122"/>
                <a:cs typeface="Times New Roman" pitchFamily="18" charset="0"/>
              </a:rPr>
              <a:t> verwendet wird und wenn es um vertraute Dinge aus Arbeit, Schule, Freizeit usw. geht.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5191724-15E0-4080-87C6-C705CF9E737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tabLst>
                <a:tab pos="50800" algn="l"/>
                <a:tab pos="317500" algn="l"/>
              </a:tabLst>
            </a:pPr>
            <a:endParaRPr lang="de-DE" sz="1800" dirty="0">
              <a:latin typeface="+mn-lt"/>
              <a:ea typeface="宋体" charset="-122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buNone/>
              <a:tabLst>
                <a:tab pos="50800" algn="l"/>
                <a:tab pos="317500" algn="l"/>
              </a:tabLst>
            </a:pPr>
            <a:endParaRPr lang="de-DE" sz="1800" dirty="0">
              <a:latin typeface="+mn-lt"/>
              <a:ea typeface="宋体" charset="-122"/>
              <a:cs typeface="Times New Roman" pitchFamily="18" charset="0"/>
            </a:endParaRPr>
          </a:p>
          <a:p>
            <a:pPr>
              <a:lnSpc>
                <a:spcPct val="120000"/>
              </a:lnSpc>
              <a:tabLst>
                <a:tab pos="50800" algn="l"/>
                <a:tab pos="317500" algn="l"/>
              </a:tabLst>
            </a:pPr>
            <a:r>
              <a:rPr lang="de-DE" sz="1800" dirty="0">
                <a:latin typeface="+mn-lt"/>
                <a:ea typeface="宋体" charset="-122"/>
                <a:cs typeface="Times New Roman" pitchFamily="18" charset="0"/>
              </a:rPr>
              <a:t>Können die meisten Situationen bewältigen, denen man auf </a:t>
            </a:r>
            <a:r>
              <a:rPr lang="de-DE" sz="1800" b="1" dirty="0">
                <a:latin typeface="+mn-lt"/>
                <a:ea typeface="宋体" charset="-122"/>
                <a:cs typeface="Times New Roman" pitchFamily="18" charset="0"/>
              </a:rPr>
              <a:t>Reisen</a:t>
            </a:r>
            <a:r>
              <a:rPr lang="de-DE" sz="1800" dirty="0">
                <a:latin typeface="+mn-lt"/>
                <a:ea typeface="宋体" charset="-122"/>
                <a:cs typeface="Times New Roman" pitchFamily="18" charset="0"/>
              </a:rPr>
              <a:t> im Sprachgebiet begegnet. Können sich einfach und zusammenhängend über </a:t>
            </a:r>
            <a:r>
              <a:rPr lang="de-DE" sz="1800" b="1" dirty="0">
                <a:latin typeface="+mn-lt"/>
                <a:ea typeface="宋体" charset="-122"/>
                <a:cs typeface="Times New Roman" pitchFamily="18" charset="0"/>
              </a:rPr>
              <a:t>vertraute Themen </a:t>
            </a:r>
            <a:r>
              <a:rPr lang="de-DE" sz="1800" dirty="0">
                <a:latin typeface="+mn-lt"/>
                <a:ea typeface="宋体" charset="-122"/>
                <a:cs typeface="Times New Roman" pitchFamily="18" charset="0"/>
              </a:rPr>
              <a:t>und persönliche </a:t>
            </a:r>
            <a:r>
              <a:rPr lang="de-DE" sz="1800" b="1" dirty="0">
                <a:latin typeface="+mn-lt"/>
                <a:ea typeface="宋体" charset="-122"/>
                <a:cs typeface="Times New Roman" pitchFamily="18" charset="0"/>
              </a:rPr>
              <a:t>Interessengebiete</a:t>
            </a:r>
            <a:r>
              <a:rPr lang="de-DE" sz="1800" dirty="0">
                <a:latin typeface="+mn-lt"/>
                <a:ea typeface="宋体" charset="-122"/>
                <a:cs typeface="Times New Roman" pitchFamily="18" charset="0"/>
              </a:rPr>
              <a:t> äußern.</a:t>
            </a:r>
          </a:p>
          <a:p>
            <a:pPr>
              <a:lnSpc>
                <a:spcPct val="120000"/>
              </a:lnSpc>
              <a:tabLst>
                <a:tab pos="50800" algn="l"/>
                <a:tab pos="317500" algn="l"/>
              </a:tabLst>
            </a:pPr>
            <a:r>
              <a:rPr lang="de-DE" sz="1800" dirty="0">
                <a:latin typeface="+mn-lt"/>
                <a:ea typeface="宋体" charset="-122"/>
                <a:cs typeface="Times New Roman" pitchFamily="18" charset="0"/>
              </a:rPr>
              <a:t>Können über Erfahrungen &amp; Ereignisse berichten, Träume, Hoffnungen &amp; Ziele  beschreiben und zu Plänen &amp; Ansichten kurze Begründungen oder Erklärungen geben</a:t>
            </a:r>
          </a:p>
          <a:p>
            <a:endParaRPr lang="de-DE" dirty="0"/>
          </a:p>
        </p:txBody>
      </p:sp>
      <p:pic>
        <p:nvPicPr>
          <p:cNvPr id="7" name="Bild 7">
            <a:extLst>
              <a:ext uri="{FF2B5EF4-FFF2-40B4-BE49-F238E27FC236}">
                <a16:creationId xmlns:a16="http://schemas.microsoft.com/office/drawing/2014/main" id="{2CE0CC95-7FE9-4E56-A6DC-8FDD120359E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33254" y="295479"/>
            <a:ext cx="1366309" cy="1297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DC3A6AF-6DC6-4256-B138-7D22DA315C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327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497"/>
    </mc:Choice>
    <mc:Fallback xmlns="">
      <p:transition spd="slow" advTm="76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build="p"/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6E9265-A345-2D47-8FD7-076E50E2A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Spanisch in der Schule – das können unsere Schüler-innen und Schüler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5191724-15E0-4080-87C6-C705CF9E737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buFont typeface="Arial" charset="0"/>
              <a:buChar char="•"/>
              <a:tabLst>
                <a:tab pos="50800" algn="l"/>
                <a:tab pos="317500" algn="l"/>
              </a:tabLst>
            </a:pPr>
            <a:endParaRPr lang="de-DE" sz="1800" dirty="0">
              <a:latin typeface="+mn-lt"/>
              <a:ea typeface="宋体" charset="-122"/>
              <a:cs typeface="Times New Roman" pitchFamily="18" charset="0"/>
            </a:endParaRPr>
          </a:p>
          <a:p>
            <a:pPr>
              <a:lnSpc>
                <a:spcPct val="120000"/>
              </a:lnSpc>
              <a:buFont typeface="Arial" charset="0"/>
              <a:buChar char="•"/>
              <a:tabLst>
                <a:tab pos="50800" algn="l"/>
                <a:tab pos="317500" algn="l"/>
              </a:tabLst>
            </a:pPr>
            <a:endParaRPr lang="de-DE" sz="1800" dirty="0">
              <a:latin typeface="+mn-lt"/>
              <a:ea typeface="宋体" charset="-122"/>
              <a:cs typeface="Times New Roman" pitchFamily="18" charset="0"/>
            </a:endParaRPr>
          </a:p>
          <a:p>
            <a:pPr>
              <a:lnSpc>
                <a:spcPct val="120000"/>
              </a:lnSpc>
              <a:buFont typeface="Arial" charset="0"/>
              <a:buChar char="•"/>
              <a:tabLst>
                <a:tab pos="50800" algn="l"/>
                <a:tab pos="317500" algn="l"/>
              </a:tabLst>
            </a:pPr>
            <a:r>
              <a:rPr lang="de-DE" sz="1800" dirty="0">
                <a:latin typeface="+mn-lt"/>
                <a:ea typeface="宋体" charset="-122"/>
                <a:cs typeface="Times New Roman" pitchFamily="18" charset="0"/>
              </a:rPr>
              <a:t>Können sich </a:t>
            </a:r>
            <a:r>
              <a:rPr lang="de-DE" sz="1800" b="1" dirty="0">
                <a:latin typeface="+mn-lt"/>
                <a:ea typeface="宋体" charset="-122"/>
                <a:cs typeface="Times New Roman" pitchFamily="18" charset="0"/>
              </a:rPr>
              <a:t>spontan und fließend verständigen</a:t>
            </a:r>
            <a:r>
              <a:rPr lang="de-DE" sz="1800" dirty="0">
                <a:latin typeface="+mn-lt"/>
                <a:ea typeface="宋体" charset="-122"/>
                <a:cs typeface="Times New Roman" pitchFamily="18" charset="0"/>
              </a:rPr>
              <a:t>, so dass ein normales Gespräch mit Muttersprachlern ohne größere Anstrengung auf beiden Seiten gut möglich ist. </a:t>
            </a:r>
          </a:p>
          <a:p>
            <a:pPr>
              <a:lnSpc>
                <a:spcPct val="120000"/>
              </a:lnSpc>
              <a:buFont typeface="Arial" charset="0"/>
              <a:buChar char="•"/>
              <a:tabLst>
                <a:tab pos="50800" algn="l"/>
                <a:tab pos="317500" algn="l"/>
              </a:tabLst>
            </a:pPr>
            <a:r>
              <a:rPr lang="de-DE" sz="1800" dirty="0">
                <a:latin typeface="+mn-lt"/>
                <a:ea typeface="宋体" charset="-122"/>
                <a:cs typeface="Times New Roman" pitchFamily="18" charset="0"/>
              </a:rPr>
              <a:t>Können sich zu einem breiten Themenspektrum klar und detailliert ausdrücken, einen Standpunkt zu einer aktuellen Frage erläutern und die Vor- und Nachteile verschiedener Möglichkeiten angeben. </a:t>
            </a:r>
          </a:p>
          <a:p>
            <a:endParaRPr lang="de-DE" dirty="0"/>
          </a:p>
        </p:txBody>
      </p:sp>
      <p:sp>
        <p:nvSpPr>
          <p:cNvPr id="7" name="Inhaltsplatzhalter 3">
            <a:extLst>
              <a:ext uri="{FF2B5EF4-FFF2-40B4-BE49-F238E27FC236}">
                <a16:creationId xmlns:a16="http://schemas.microsoft.com/office/drawing/2014/main" id="{80F9833F-51C6-4370-8B9A-E362AC8E5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67150" y="868363"/>
            <a:ext cx="3475038" cy="5121275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tabLst>
                <a:tab pos="50800" algn="l"/>
                <a:tab pos="317500" algn="l"/>
              </a:tabLst>
            </a:pPr>
            <a:r>
              <a:rPr lang="en-US" altLang="zh-CN" sz="1800" dirty="0" err="1">
                <a:latin typeface="+mn-lt"/>
                <a:ea typeface="宋体" charset="-122"/>
                <a:cs typeface="Times New Roman" pitchFamily="18" charset="0"/>
              </a:rPr>
              <a:t>nach</a:t>
            </a:r>
            <a:r>
              <a:rPr lang="en-US" altLang="zh-CN" sz="1800" dirty="0">
                <a:latin typeface="+mn-lt"/>
                <a:ea typeface="宋体" charset="-122"/>
                <a:cs typeface="Times New Roman" pitchFamily="18" charset="0"/>
              </a:rPr>
              <a:t> </a:t>
            </a:r>
            <a:r>
              <a:rPr lang="en-US" altLang="zh-CN" sz="1800" b="1" dirty="0" err="1">
                <a:latin typeface="+mn-lt"/>
                <a:ea typeface="宋体" charset="-122"/>
                <a:cs typeface="Times New Roman" pitchFamily="18" charset="0"/>
              </a:rPr>
              <a:t>sechs</a:t>
            </a:r>
            <a:r>
              <a:rPr lang="en-US" altLang="zh-CN" sz="1800" b="1" dirty="0">
                <a:latin typeface="+mn-lt"/>
                <a:ea typeface="宋体" charset="-122"/>
                <a:cs typeface="Times New Roman" pitchFamily="18" charset="0"/>
              </a:rPr>
              <a:t> Jahren </a:t>
            </a:r>
            <a:r>
              <a:rPr lang="en-US" altLang="zh-CN" sz="1800" dirty="0">
                <a:latin typeface="+mn-lt"/>
                <a:ea typeface="宋体" charset="-122"/>
                <a:cs typeface="Times New Roman" pitchFamily="18" charset="0"/>
              </a:rPr>
              <a:t>(Abitur) </a:t>
            </a:r>
            <a:r>
              <a:rPr lang="en-US" altLang="zh-CN" sz="1800" dirty="0" err="1">
                <a:latin typeface="+mn-lt"/>
                <a:ea typeface="宋体" charset="-122"/>
                <a:cs typeface="Times New Roman" pitchFamily="18" charset="0"/>
              </a:rPr>
              <a:t>sind</a:t>
            </a:r>
            <a:r>
              <a:rPr lang="en-US" altLang="zh-CN" sz="1800" dirty="0">
                <a:latin typeface="+mn-lt"/>
                <a:ea typeface="宋体" charset="-122"/>
                <a:cs typeface="Times New Roman" pitchFamily="18" charset="0"/>
              </a:rPr>
              <a:t> die </a:t>
            </a:r>
            <a:r>
              <a:rPr lang="en-US" altLang="zh-CN" sz="1800" dirty="0" err="1">
                <a:latin typeface="+mn-lt"/>
                <a:ea typeface="宋体" charset="-122"/>
                <a:cs typeface="Times New Roman" pitchFamily="18" charset="0"/>
              </a:rPr>
              <a:t>Schülerinnen</a:t>
            </a:r>
            <a:r>
              <a:rPr lang="en-US" altLang="zh-CN" sz="1800" dirty="0">
                <a:latin typeface="+mn-lt"/>
                <a:ea typeface="宋体" charset="-122"/>
                <a:cs typeface="Times New Roman" pitchFamily="18" charset="0"/>
              </a:rPr>
              <a:t> und </a:t>
            </a:r>
            <a:r>
              <a:rPr lang="en-US" altLang="zh-CN" sz="1800" dirty="0" err="1">
                <a:latin typeface="+mn-lt"/>
                <a:ea typeface="宋体" charset="-122"/>
                <a:cs typeface="Times New Roman" pitchFamily="18" charset="0"/>
              </a:rPr>
              <a:t>Schüler</a:t>
            </a:r>
            <a:r>
              <a:rPr lang="en-US" altLang="zh-CN" sz="1800" dirty="0">
                <a:latin typeface="+mn-lt"/>
                <a:ea typeface="宋体" charset="-122"/>
                <a:cs typeface="Times New Roman" pitchFamily="18" charset="0"/>
              </a:rPr>
              <a:t> auf </a:t>
            </a:r>
            <a:r>
              <a:rPr lang="en-US" altLang="zh-CN" sz="1800" b="1" dirty="0" err="1">
                <a:latin typeface="+mn-lt"/>
                <a:ea typeface="宋体" charset="-122"/>
                <a:cs typeface="Times New Roman" pitchFamily="18" charset="0"/>
              </a:rPr>
              <a:t>Niveaustufe</a:t>
            </a:r>
            <a:r>
              <a:rPr lang="en-US" altLang="zh-CN" sz="1800" b="1" dirty="0">
                <a:latin typeface="+mn-lt"/>
                <a:ea typeface="宋体" charset="-122"/>
                <a:cs typeface="Times New Roman" pitchFamily="18" charset="0"/>
              </a:rPr>
              <a:t> B2+  </a:t>
            </a:r>
            <a:r>
              <a:rPr lang="en-US" altLang="zh-CN" sz="1800" dirty="0">
                <a:latin typeface="+mn-lt"/>
                <a:ea typeface="宋体" charset="-122"/>
                <a:cs typeface="Times New Roman" pitchFamily="18" charset="0"/>
              </a:rPr>
              <a:t>des </a:t>
            </a:r>
            <a:r>
              <a:rPr lang="en-US" altLang="zh-CN" sz="1800" dirty="0" err="1">
                <a:latin typeface="+mn-lt"/>
                <a:ea typeface="宋体" charset="-122"/>
                <a:cs typeface="Times New Roman" pitchFamily="18" charset="0"/>
              </a:rPr>
              <a:t>Gemeinsamen</a:t>
            </a:r>
            <a:r>
              <a:rPr lang="en-US" altLang="zh-CN" sz="1800" dirty="0">
                <a:latin typeface="+mn-lt"/>
                <a:ea typeface="宋体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latin typeface="+mn-lt"/>
                <a:ea typeface="宋体" charset="-122"/>
                <a:cs typeface="Times New Roman" pitchFamily="18" charset="0"/>
              </a:rPr>
              <a:t>Europäischen</a:t>
            </a:r>
            <a:r>
              <a:rPr lang="en-US" altLang="zh-CN" sz="1800" dirty="0">
                <a:latin typeface="+mn-lt"/>
                <a:ea typeface="宋体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latin typeface="+mn-lt"/>
                <a:ea typeface="宋体" charset="-122"/>
                <a:cs typeface="Times New Roman" pitchFamily="18" charset="0"/>
              </a:rPr>
              <a:t>Referenzrahmens</a:t>
            </a:r>
            <a:r>
              <a:rPr lang="en-US" altLang="zh-CN" sz="1800" dirty="0">
                <a:latin typeface="+mn-lt"/>
                <a:ea typeface="宋体" charset="-122"/>
                <a:cs typeface="Times New Roman" pitchFamily="18" charset="0"/>
              </a:rPr>
              <a:t>, </a:t>
            </a:r>
            <a:r>
              <a:rPr lang="en-US" altLang="zh-CN" sz="1800" dirty="0" err="1">
                <a:latin typeface="+mn-lt"/>
                <a:ea typeface="宋体" charset="-122"/>
                <a:cs typeface="Times New Roman" pitchFamily="18" charset="0"/>
              </a:rPr>
              <a:t>d.h.</a:t>
            </a:r>
            <a:r>
              <a:rPr lang="en-US" altLang="zh-CN" sz="1800" dirty="0">
                <a:latin typeface="+mn-lt"/>
                <a:ea typeface="宋体" charset="-122"/>
                <a:cs typeface="Times New Roman" pitchFamily="18" charset="0"/>
              </a:rPr>
              <a:t>: </a:t>
            </a:r>
          </a:p>
          <a:p>
            <a:pPr>
              <a:lnSpc>
                <a:spcPct val="120000"/>
              </a:lnSpc>
              <a:tabLst>
                <a:tab pos="50800" algn="l"/>
                <a:tab pos="317500" algn="l"/>
              </a:tabLst>
            </a:pPr>
            <a:r>
              <a:rPr lang="en-US" altLang="zh-CN" sz="1800" dirty="0">
                <a:latin typeface="+mn-lt"/>
                <a:ea typeface="宋体" charset="-122"/>
                <a:cs typeface="Times New Roman" pitchFamily="18" charset="0"/>
              </a:rPr>
              <a:t>Sie </a:t>
            </a:r>
            <a:r>
              <a:rPr lang="en-US" altLang="zh-CN" sz="1800" dirty="0" err="1">
                <a:latin typeface="+mn-lt"/>
                <a:ea typeface="宋体" charset="-122"/>
                <a:cs typeface="Times New Roman" pitchFamily="18" charset="0"/>
              </a:rPr>
              <a:t>sind</a:t>
            </a:r>
            <a:r>
              <a:rPr lang="en-US" altLang="zh-CN" sz="1800" dirty="0">
                <a:latin typeface="+mn-lt"/>
                <a:ea typeface="宋体" charset="-122"/>
                <a:cs typeface="Times New Roman" pitchFamily="18" charset="0"/>
              </a:rPr>
              <a:t> in der Lage </a:t>
            </a:r>
            <a:r>
              <a:rPr lang="en-US" altLang="zh-CN" sz="1800" dirty="0" err="1">
                <a:latin typeface="+mn-lt"/>
                <a:ea typeface="宋体" charset="-122"/>
                <a:cs typeface="Times New Roman" pitchFamily="18" charset="0"/>
              </a:rPr>
              <a:t>Spanisch</a:t>
            </a:r>
            <a:r>
              <a:rPr lang="en-US" altLang="zh-CN" sz="1800" dirty="0">
                <a:latin typeface="+mn-lt"/>
                <a:ea typeface="宋体" charset="-122"/>
                <a:cs typeface="Times New Roman" pitchFamily="18" charset="0"/>
              </a:rPr>
              <a:t> </a:t>
            </a:r>
            <a:r>
              <a:rPr lang="en-US" altLang="zh-CN" sz="1800" b="1" dirty="0" err="1">
                <a:latin typeface="+mn-lt"/>
                <a:ea typeface="宋体" charset="-122"/>
                <a:cs typeface="Times New Roman" pitchFamily="18" charset="0"/>
              </a:rPr>
              <a:t>selbstständig</a:t>
            </a:r>
            <a:r>
              <a:rPr lang="en-US" altLang="zh-CN" sz="1800" dirty="0">
                <a:latin typeface="+mn-lt"/>
                <a:ea typeface="宋体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latin typeface="+mn-lt"/>
                <a:ea typeface="宋体" charset="-122"/>
                <a:cs typeface="Times New Roman" pitchFamily="18" charset="0"/>
              </a:rPr>
              <a:t>zu</a:t>
            </a:r>
            <a:r>
              <a:rPr lang="en-US" altLang="zh-CN" sz="1800" dirty="0">
                <a:latin typeface="+mn-lt"/>
                <a:ea typeface="宋体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latin typeface="+mn-lt"/>
                <a:ea typeface="宋体" charset="-122"/>
                <a:cs typeface="Times New Roman" pitchFamily="18" charset="0"/>
              </a:rPr>
              <a:t>verwenden</a:t>
            </a:r>
            <a:r>
              <a:rPr lang="en-US" altLang="zh-CN" sz="1800" dirty="0">
                <a:latin typeface="+mn-lt"/>
                <a:ea typeface="宋体" charset="-122"/>
                <a:cs typeface="Times New Roman" pitchFamily="18" charset="0"/>
              </a:rPr>
              <a:t>.  </a:t>
            </a:r>
          </a:p>
          <a:p>
            <a:pPr>
              <a:lnSpc>
                <a:spcPct val="120000"/>
              </a:lnSpc>
              <a:buFont typeface="Arial" charset="0"/>
              <a:buChar char="•"/>
              <a:tabLst>
                <a:tab pos="50800" algn="l"/>
                <a:tab pos="317500" algn="l"/>
              </a:tabLst>
            </a:pPr>
            <a:r>
              <a:rPr lang="de-DE" sz="1800" dirty="0">
                <a:latin typeface="+mn-lt"/>
                <a:ea typeface="宋体" charset="-122"/>
                <a:cs typeface="Times New Roman" pitchFamily="18" charset="0"/>
              </a:rPr>
              <a:t>Können die Hauptinhalte </a:t>
            </a:r>
            <a:r>
              <a:rPr lang="de-DE" sz="1800" b="1" dirty="0">
                <a:latin typeface="+mn-lt"/>
                <a:ea typeface="宋体" charset="-122"/>
                <a:cs typeface="Times New Roman" pitchFamily="18" charset="0"/>
              </a:rPr>
              <a:t>komplexer Texte </a:t>
            </a:r>
            <a:r>
              <a:rPr lang="de-DE" sz="1800" dirty="0">
                <a:latin typeface="+mn-lt"/>
                <a:ea typeface="宋体" charset="-122"/>
                <a:cs typeface="Times New Roman" pitchFamily="18" charset="0"/>
              </a:rPr>
              <a:t>zu konkreten und abstrakten Themen verstehen; </a:t>
            </a:r>
          </a:p>
          <a:p>
            <a:pPr>
              <a:lnSpc>
                <a:spcPct val="120000"/>
              </a:lnSpc>
              <a:buFont typeface="Arial" charset="0"/>
              <a:buChar char="•"/>
              <a:tabLst>
                <a:tab pos="50800" algn="l"/>
                <a:tab pos="317500" algn="l"/>
              </a:tabLst>
            </a:pPr>
            <a:r>
              <a:rPr lang="de-DE" sz="1800" dirty="0">
                <a:latin typeface="+mn-lt"/>
                <a:ea typeface="宋体" charset="-122"/>
                <a:cs typeface="Times New Roman" pitchFamily="18" charset="0"/>
              </a:rPr>
              <a:t>Verstehen im eigenen </a:t>
            </a:r>
            <a:r>
              <a:rPr lang="de-DE" sz="1800" b="1" dirty="0">
                <a:latin typeface="+mn-lt"/>
                <a:ea typeface="宋体" charset="-122"/>
                <a:cs typeface="Times New Roman" pitchFamily="18" charset="0"/>
              </a:rPr>
              <a:t>Spezialgebiet</a:t>
            </a:r>
            <a:r>
              <a:rPr lang="de-DE" sz="1800" dirty="0">
                <a:latin typeface="+mn-lt"/>
                <a:ea typeface="宋体" charset="-122"/>
                <a:cs typeface="Times New Roman" pitchFamily="18" charset="0"/>
              </a:rPr>
              <a:t> auch </a:t>
            </a:r>
            <a:r>
              <a:rPr lang="de-DE" sz="1800" b="1" dirty="0">
                <a:latin typeface="+mn-lt"/>
                <a:ea typeface="宋体" charset="-122"/>
                <a:cs typeface="Times New Roman" pitchFamily="18" charset="0"/>
              </a:rPr>
              <a:t>Fachdiskussionen</a:t>
            </a:r>
            <a:r>
              <a:rPr lang="de-DE" sz="1800" dirty="0">
                <a:latin typeface="+mn-lt"/>
                <a:ea typeface="宋体" charset="-122"/>
                <a:cs typeface="Times New Roman" pitchFamily="18" charset="0"/>
              </a:rPr>
              <a:t>. </a:t>
            </a:r>
          </a:p>
          <a:p>
            <a:pPr marL="0" indent="0">
              <a:lnSpc>
                <a:spcPts val="2300"/>
              </a:lnSpc>
              <a:spcBef>
                <a:spcPts val="0"/>
              </a:spcBef>
              <a:buNone/>
              <a:tabLst>
                <a:tab pos="50800" algn="l"/>
                <a:tab pos="317500" algn="l"/>
              </a:tabLst>
              <a:defRPr/>
            </a:pPr>
            <a:endParaRPr lang="en-US" altLang="zh-CN" dirty="0">
              <a:latin typeface="+mn-lt"/>
              <a:cs typeface="Times New Roman" pitchFamily="18" charset="0"/>
            </a:endParaRPr>
          </a:p>
        </p:txBody>
      </p:sp>
      <p:pic>
        <p:nvPicPr>
          <p:cNvPr id="8" name="Bild 10">
            <a:extLst>
              <a:ext uri="{FF2B5EF4-FFF2-40B4-BE49-F238E27FC236}">
                <a16:creationId xmlns:a16="http://schemas.microsoft.com/office/drawing/2014/main" id="{9E71B910-1248-4043-847C-FB6C5FF3BAD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95840" y="207963"/>
            <a:ext cx="1397000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BDC78EA-43D1-4C5C-8546-9F817FC3E0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840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437"/>
    </mc:Choice>
    <mc:Fallback xmlns="">
      <p:transition spd="slow" advTm="94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build="p"/>
      <p:bldP spid="7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8|25.3|45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35.6|37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138.7|52.3|16.4|13.9|27|16.4|3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4.3|7.5|11.8|14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6|4.3|4.5|11.2|10.5"/>
</p:tagLst>
</file>

<file path=ppt/theme/theme1.xml><?xml version="1.0" encoding="utf-8"?>
<a:theme xmlns:a="http://schemas.openxmlformats.org/drawingml/2006/main" name="Rahmen">
  <a:themeElements>
    <a:clrScheme name="Benutzerdefiniert 6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3B5180"/>
      </a:accent1>
      <a:accent2>
        <a:srgbClr val="FAB900"/>
      </a:accent2>
      <a:accent3>
        <a:srgbClr val="9CCADB"/>
      </a:accent3>
      <a:accent4>
        <a:srgbClr val="6173A6"/>
      </a:accent4>
      <a:accent5>
        <a:srgbClr val="53607B"/>
      </a:accent5>
      <a:accent6>
        <a:srgbClr val="F7CD45"/>
      </a:accent6>
      <a:hlink>
        <a:srgbClr val="6EB7D7"/>
      </a:hlink>
      <a:folHlink>
        <a:srgbClr val="010000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HG Layout mit Logo u Schrift" id="{2CE21AE1-2EFF-774B-AA37-DEA6B73CA3FB}" vid="{502DA779-6FD6-E04B-A1BB-EFB843A7C3EB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VHG Layout mit Logo u Schrift neu (1)</Template>
  <TotalTime>0</TotalTime>
  <Words>485</Words>
  <Application>Microsoft Office PowerPoint</Application>
  <PresentationFormat>Breitbild</PresentationFormat>
  <Paragraphs>50</Paragraphs>
  <Slides>6</Slides>
  <Notes>1</Notes>
  <HiddenSlides>0</HiddenSlides>
  <MMClips>6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2" baseType="lpstr">
      <vt:lpstr>Arial</vt:lpstr>
      <vt:lpstr>Calibri</vt:lpstr>
      <vt:lpstr>Corbel</vt:lpstr>
      <vt:lpstr>Verdana Regular</vt:lpstr>
      <vt:lpstr>Wingdings 2</vt:lpstr>
      <vt:lpstr>Rahmen</vt:lpstr>
      <vt:lpstr>Spanisch als 3. Fremdsprache</vt:lpstr>
      <vt:lpstr>Was spricht für Spanisch?</vt:lpstr>
      <vt:lpstr>Spanisch in der Schule – das erwartet unsere Schüler-innen und Schüler</vt:lpstr>
      <vt:lpstr>Spanisch in der Schule – das erwartet unsere Schüler-innen und Schüler</vt:lpstr>
      <vt:lpstr>Spanisch in der Schule – das können unsere Schüler-innen und Schüler</vt:lpstr>
      <vt:lpstr>Spanisch in der Schule – das können unsere Schüler-innen und Schüler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Kathrin Finger</dc:creator>
  <cp:lastModifiedBy>Kathrin</cp:lastModifiedBy>
  <cp:revision>5</cp:revision>
  <dcterms:created xsi:type="dcterms:W3CDTF">2021-02-12T08:28:52Z</dcterms:created>
  <dcterms:modified xsi:type="dcterms:W3CDTF">2022-02-14T20:15:25Z</dcterms:modified>
</cp:coreProperties>
</file>